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5" r:id="rId6"/>
    <p:sldId id="266" r:id="rId7"/>
    <p:sldId id="267" r:id="rId8"/>
    <p:sldId id="271" r:id="rId9"/>
    <p:sldId id="270" r:id="rId10"/>
    <p:sldId id="272" r:id="rId11"/>
    <p:sldId id="268" r:id="rId12"/>
    <p:sldId id="273" r:id="rId13"/>
    <p:sldId id="274" r:id="rId14"/>
    <p:sldId id="275" r:id="rId15"/>
    <p:sldId id="277" r:id="rId16"/>
    <p:sldId id="279" r:id="rId17"/>
    <p:sldId id="259" r:id="rId18"/>
    <p:sldId id="258" r:id="rId19"/>
    <p:sldId id="278" r:id="rId20"/>
    <p:sldId id="26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013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33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95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89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31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33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54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51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30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38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8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74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AB84-80B8-457A-9CBF-1119760BE38B}" type="datetimeFigureOut">
              <a:rPr lang="it-IT" smtClean="0"/>
              <a:t>23/03/2016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689B-1ECC-4B17-98B7-1E1749CA1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3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30394" y="692696"/>
            <a:ext cx="7772400" cy="864096"/>
          </a:xfrm>
        </p:spPr>
        <p:txBody>
          <a:bodyPr/>
          <a:lstStyle/>
          <a:p>
            <a:r>
              <a:rPr lang="it-IT" dirty="0" smtClean="0"/>
              <a:t>PROGETTO CO-META</a:t>
            </a:r>
            <a:endParaRPr lang="it-IT" sz="2000" dirty="0"/>
          </a:p>
        </p:txBody>
      </p:sp>
      <p:grpSp>
        <p:nvGrpSpPr>
          <p:cNvPr id="7" name="Gruppo 6"/>
          <p:cNvGrpSpPr/>
          <p:nvPr/>
        </p:nvGrpSpPr>
        <p:grpSpPr>
          <a:xfrm>
            <a:off x="28576" y="1628800"/>
            <a:ext cx="9079928" cy="3369600"/>
            <a:chOff x="28576" y="3429000"/>
            <a:chExt cx="9079928" cy="3369600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6594" y="3429668"/>
              <a:ext cx="4491910" cy="3368932"/>
            </a:xfrm>
            <a:prstGeom prst="rect">
              <a:avLst/>
            </a:prstGeom>
          </p:spPr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3429668"/>
              <a:ext cx="2526699" cy="3368932"/>
            </a:xfrm>
            <a:prstGeom prst="rect">
              <a:avLst/>
            </a:prstGeom>
          </p:spPr>
        </p:pic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6" y="3429000"/>
              <a:ext cx="2527200" cy="3369600"/>
            </a:xfrm>
            <a:prstGeom prst="rect">
              <a:avLst/>
            </a:prstGeom>
          </p:spPr>
        </p:pic>
      </p:grp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6194" y="4523896"/>
            <a:ext cx="6400800" cy="106534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Laboratorio scientifico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 media </a:t>
            </a:r>
            <a:r>
              <a:rPr lang="it-IT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Leonardo Da Vinci</a:t>
            </a:r>
            <a:endParaRPr lang="it-IT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302" y="5877272"/>
            <a:ext cx="9079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Giulia Grasso – Aurora La Piana (IV CS) </a:t>
            </a:r>
            <a:br>
              <a:rPr lang="it-IT" sz="2400" dirty="0"/>
            </a:br>
            <a:r>
              <a:rPr lang="it-IT" sz="2400" dirty="0"/>
              <a:t>Irene Mazzara – Annachiara </a:t>
            </a:r>
            <a:r>
              <a:rPr lang="it-IT" sz="2400" dirty="0" err="1"/>
              <a:t>Nizzari</a:t>
            </a:r>
            <a:r>
              <a:rPr lang="it-IT" sz="2400" dirty="0"/>
              <a:t> (III ES)</a:t>
            </a:r>
          </a:p>
        </p:txBody>
      </p:sp>
    </p:spTree>
    <p:extLst>
      <p:ext uri="{BB962C8B-B14F-4D97-AF65-F5344CB8AC3E}">
        <p14:creationId xmlns:p14="http://schemas.microsoft.com/office/powerpoint/2010/main" val="13914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776864" cy="475252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788024" y="555310"/>
            <a:ext cx="3744416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progetto mi ha aiutato a conoscere i diversi aspetti dell’algebra, mi sono piaciuti molto gli esperimenti e le attività!»</a:t>
            </a:r>
          </a:p>
        </p:txBody>
      </p:sp>
      <p:sp>
        <p:nvSpPr>
          <p:cNvPr id="6" name="Pentagono 5"/>
          <p:cNvSpPr/>
          <p:nvPr/>
        </p:nvSpPr>
        <p:spPr>
          <a:xfrm>
            <a:off x="755576" y="546679"/>
            <a:ext cx="4248472" cy="86409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ADRIANA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690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44008" y="476672"/>
            <a:ext cx="4320480" cy="612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corso è stato molto interessante e ha chiarito i miei dubbi su cosa fosse il liceo scientifico. </a:t>
            </a:r>
          </a:p>
          <a:p>
            <a:endParaRPr lang="it-IT" sz="2800" dirty="0"/>
          </a:p>
          <a:p>
            <a:r>
              <a:rPr lang="it-IT" sz="2800" dirty="0" smtClean="0"/>
              <a:t>Quattro lezioni belle e interessanti, una più dell’altra. </a:t>
            </a:r>
          </a:p>
          <a:p>
            <a:endParaRPr lang="it-IT" sz="2800" dirty="0"/>
          </a:p>
          <a:p>
            <a:r>
              <a:rPr lang="it-IT" sz="2800" dirty="0" smtClean="0"/>
              <a:t>Ho capito tutto grazie alle ragazze che hanno saputo spiegare bene le lezioni.»</a:t>
            </a:r>
          </a:p>
        </p:txBody>
      </p:sp>
      <p:sp>
        <p:nvSpPr>
          <p:cNvPr id="5" name="Pentagono 4"/>
          <p:cNvSpPr/>
          <p:nvPr/>
        </p:nvSpPr>
        <p:spPr>
          <a:xfrm>
            <a:off x="179512" y="476672"/>
            <a:ext cx="4629103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CARMELO</a:t>
            </a:r>
            <a:endParaRPr lang="it-IT" sz="28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4413080" cy="518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76054" y="836711"/>
            <a:ext cx="3881881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corso mi è piaciuto molto, mi ha aiutato a capire meglio com’è strutturata la scuola e mi sono trovata benissimo, sia con le ragazze che con le professoresse! </a:t>
            </a:r>
          </a:p>
          <a:p>
            <a:endParaRPr lang="it-IT" sz="2800" dirty="0"/>
          </a:p>
          <a:p>
            <a:r>
              <a:rPr lang="it-IT" sz="2800" dirty="0" smtClean="0"/>
              <a:t>Tutto ottimo!»</a:t>
            </a:r>
          </a:p>
        </p:txBody>
      </p:sp>
      <p:sp>
        <p:nvSpPr>
          <p:cNvPr id="5" name="Pentagono 4"/>
          <p:cNvSpPr/>
          <p:nvPr/>
        </p:nvSpPr>
        <p:spPr>
          <a:xfrm>
            <a:off x="739793" y="836712"/>
            <a:ext cx="4624295" cy="86409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ANGELICA</a:t>
            </a:r>
            <a:endParaRPr lang="it-IT"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93" y="1768641"/>
            <a:ext cx="4180430" cy="433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16016" y="563795"/>
            <a:ext cx="3888432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progetto mi ha aiutato ad approfondire le mie conoscenze, ma soprattutto mi ha fatto superare la mia timidezza grazie all’aiuto delle ragazze!»</a:t>
            </a:r>
          </a:p>
        </p:txBody>
      </p:sp>
      <p:sp>
        <p:nvSpPr>
          <p:cNvPr id="5" name="Pentagono 4"/>
          <p:cNvSpPr/>
          <p:nvPr/>
        </p:nvSpPr>
        <p:spPr>
          <a:xfrm>
            <a:off x="629554" y="548680"/>
            <a:ext cx="4230477" cy="86409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LAURA</a:t>
            </a:r>
            <a:endParaRPr lang="it-IT"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1"/>
            <a:ext cx="3528392" cy="45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o 2"/>
          <p:cNvSpPr/>
          <p:nvPr/>
        </p:nvSpPr>
        <p:spPr>
          <a:xfrm>
            <a:off x="827584" y="476672"/>
            <a:ext cx="4824536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... e la nostra esperienza?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827584" y="2636912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Questo progetto </a:t>
            </a:r>
            <a:endParaRPr lang="it-IT" sz="2800" dirty="0" smtClean="0"/>
          </a:p>
          <a:p>
            <a:pPr algn="ctr"/>
            <a:r>
              <a:rPr lang="it-IT" sz="2800" dirty="0" smtClean="0"/>
              <a:t>ha rappresentato anche per noi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10721" y="3879051"/>
            <a:ext cx="637854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momento di </a:t>
            </a:r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crescita </a:t>
            </a:r>
            <a:endParaRPr lang="it-IT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8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827584" y="2996952"/>
            <a:ext cx="3600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/>
              <a:t>O</a:t>
            </a:r>
            <a:r>
              <a:rPr lang="it-IT" sz="2800" dirty="0" smtClean="0"/>
              <a:t>rganizzare </a:t>
            </a:r>
            <a:r>
              <a:rPr lang="it-IT" sz="2800" dirty="0"/>
              <a:t>gli argomenti ed il materiale da </a:t>
            </a:r>
            <a:r>
              <a:rPr lang="it-IT" sz="2800" dirty="0" smtClean="0"/>
              <a:t>presentare</a:t>
            </a:r>
            <a:endParaRPr lang="it-IT" sz="2800" dirty="0"/>
          </a:p>
        </p:txBody>
      </p:sp>
      <p:sp>
        <p:nvSpPr>
          <p:cNvPr id="3" name="Pentagono 2"/>
          <p:cNvSpPr/>
          <p:nvPr/>
        </p:nvSpPr>
        <p:spPr>
          <a:xfrm>
            <a:off x="827584" y="476672"/>
            <a:ext cx="4824536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... e la nostra esperienza?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827584" y="1649749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Ci siamo confrontati con alcune difficoltà </a:t>
            </a:r>
          </a:p>
        </p:txBody>
      </p:sp>
      <p:sp>
        <p:nvSpPr>
          <p:cNvPr id="5" name="Callout con freccia in giù 4"/>
          <p:cNvSpPr/>
          <p:nvPr/>
        </p:nvSpPr>
        <p:spPr>
          <a:xfrm>
            <a:off x="827584" y="2323842"/>
            <a:ext cx="3600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ORGANIZZAZIONE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4644008" y="2996952"/>
            <a:ext cx="36000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Rompiamo il ghiaccio e conosciamoci</a:t>
            </a:r>
            <a:endParaRPr lang="it-IT" sz="2800" dirty="0"/>
          </a:p>
        </p:txBody>
      </p:sp>
      <p:sp>
        <p:nvSpPr>
          <p:cNvPr id="9" name="Callout con freccia in giù 8"/>
          <p:cNvSpPr/>
          <p:nvPr/>
        </p:nvSpPr>
        <p:spPr>
          <a:xfrm>
            <a:off x="4648556" y="2306227"/>
            <a:ext cx="3600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WARM-UP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506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44008" y="2847189"/>
            <a:ext cx="36000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/>
              <a:t>Impariamo </a:t>
            </a:r>
            <a:r>
              <a:rPr lang="it-IT" sz="2800" dirty="0" smtClean="0"/>
              <a:t>divertendoci</a:t>
            </a:r>
          </a:p>
        </p:txBody>
      </p:sp>
      <p:sp>
        <p:nvSpPr>
          <p:cNvPr id="3" name="Pentagono 2"/>
          <p:cNvSpPr/>
          <p:nvPr/>
        </p:nvSpPr>
        <p:spPr>
          <a:xfrm>
            <a:off x="827584" y="476672"/>
            <a:ext cx="4824536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... e la nostra esperienza?</a:t>
            </a:r>
            <a:endParaRPr lang="it-IT" sz="2800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4644008" y="2172969"/>
            <a:ext cx="3600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APPROCCIO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823036" y="2863694"/>
            <a:ext cx="3600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Individuare i prerequisiti dei ragazzi sugli argomenti da presentare</a:t>
            </a:r>
            <a:endParaRPr lang="it-IT" sz="2800" dirty="0"/>
          </a:p>
        </p:txBody>
      </p:sp>
      <p:sp>
        <p:nvSpPr>
          <p:cNvPr id="9" name="Callout con freccia in giù 8"/>
          <p:cNvSpPr/>
          <p:nvPr/>
        </p:nvSpPr>
        <p:spPr>
          <a:xfrm>
            <a:off x="827584" y="2172969"/>
            <a:ext cx="3600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PREREQUISITI</a:t>
            </a:r>
            <a:endParaRPr lang="it-IT" sz="2800" dirty="0"/>
          </a:p>
        </p:txBody>
      </p:sp>
      <p:sp>
        <p:nvSpPr>
          <p:cNvPr id="10" name="Rettangolo 9"/>
          <p:cNvSpPr/>
          <p:nvPr/>
        </p:nvSpPr>
        <p:spPr>
          <a:xfrm>
            <a:off x="4657530" y="5110463"/>
            <a:ext cx="36000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Lezione frontale</a:t>
            </a:r>
          </a:p>
          <a:p>
            <a:pPr algn="ctr"/>
            <a:r>
              <a:rPr lang="it-IT" sz="2800" dirty="0" smtClean="0"/>
              <a:t>Lavori di gruppo</a:t>
            </a:r>
          </a:p>
        </p:txBody>
      </p:sp>
      <p:sp>
        <p:nvSpPr>
          <p:cNvPr id="11" name="Callout con freccia in giù 10"/>
          <p:cNvSpPr/>
          <p:nvPr/>
        </p:nvSpPr>
        <p:spPr>
          <a:xfrm>
            <a:off x="4657530" y="4436243"/>
            <a:ext cx="3600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MODALITA’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092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44624"/>
            <a:ext cx="5020022" cy="669336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808664" y="574855"/>
            <a:ext cx="3526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Lezione frontale</a:t>
            </a:r>
            <a:endParaRPr lang="it-IT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3" y="72008"/>
            <a:ext cx="8988491" cy="674136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39552" y="1412776"/>
            <a:ext cx="8086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Lavori di gruppo durante il laboratorio</a:t>
            </a:r>
            <a:endParaRPr lang="it-IT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6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827584" y="2996952"/>
            <a:ext cx="280831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Scelta di un linguaggio tecnico ma adeguato alle competenze dei ragazzi</a:t>
            </a:r>
            <a:endParaRPr lang="it-IT" sz="2800" dirty="0"/>
          </a:p>
        </p:txBody>
      </p:sp>
      <p:sp>
        <p:nvSpPr>
          <p:cNvPr id="3" name="Pentagono 2"/>
          <p:cNvSpPr/>
          <p:nvPr/>
        </p:nvSpPr>
        <p:spPr>
          <a:xfrm>
            <a:off x="827584" y="476672"/>
            <a:ext cx="4824536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... e la nostra esperienza?</a:t>
            </a:r>
            <a:endParaRPr lang="it-IT" sz="2800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827584" y="2323842"/>
            <a:ext cx="2808312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LINGUAGGIO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3841703" y="2996952"/>
            <a:ext cx="48657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2800" dirty="0" smtClean="0"/>
          </a:p>
          <a:p>
            <a:pPr algn="ctr"/>
            <a:r>
              <a:rPr lang="it-IT" sz="2800" dirty="0"/>
              <a:t>S</a:t>
            </a:r>
            <a:r>
              <a:rPr lang="it-IT" sz="2800" dirty="0" smtClean="0"/>
              <a:t>emplificare i contenuti  per renderli più comprensibili</a:t>
            </a:r>
            <a:endParaRPr lang="it-IT" sz="2800" dirty="0"/>
          </a:p>
        </p:txBody>
      </p:sp>
      <p:sp>
        <p:nvSpPr>
          <p:cNvPr id="9" name="Callout con freccia in giù 8"/>
          <p:cNvSpPr/>
          <p:nvPr/>
        </p:nvSpPr>
        <p:spPr>
          <a:xfrm>
            <a:off x="3846251" y="2306227"/>
            <a:ext cx="4865701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TRASFERIRE CONTENUTI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4413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il progetto CO-META?</a:t>
            </a:r>
            <a:endParaRPr lang="it-IT" dirty="0"/>
          </a:p>
        </p:txBody>
      </p:sp>
      <p:sp>
        <p:nvSpPr>
          <p:cNvPr id="4" name="Scheda 3"/>
          <p:cNvSpPr/>
          <p:nvPr/>
        </p:nvSpPr>
        <p:spPr>
          <a:xfrm>
            <a:off x="1835696" y="1556792"/>
            <a:ext cx="5688632" cy="468052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816" y="3068960"/>
            <a:ext cx="4114800" cy="2880320"/>
          </a:xfrm>
        </p:spPr>
        <p:txBody>
          <a:bodyPr/>
          <a:lstStyle/>
          <a:p>
            <a:r>
              <a:rPr lang="it-IT" dirty="0" smtClean="0"/>
              <a:t>Mettersi in gioco</a:t>
            </a:r>
          </a:p>
          <a:p>
            <a:r>
              <a:rPr lang="it-IT" dirty="0" smtClean="0"/>
              <a:t>Sperimentare le difficoltà del ruolo di «insegnante»</a:t>
            </a:r>
          </a:p>
          <a:p>
            <a:r>
              <a:rPr lang="it-IT" dirty="0" smtClean="0"/>
              <a:t>Peer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95736" y="1916832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LAVORARE IN </a:t>
            </a:r>
            <a:r>
              <a:rPr lang="it-IT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GRUPPO</a:t>
            </a:r>
            <a:endParaRPr lang="it-IT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21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22768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Questo </a:t>
            </a:r>
            <a:r>
              <a:rPr lang="it-IT" sz="2800" dirty="0" smtClean="0"/>
              <a:t>progetto </a:t>
            </a:r>
          </a:p>
          <a:p>
            <a:pPr algn="ctr"/>
            <a:r>
              <a:rPr lang="it-IT" sz="2800" dirty="0" smtClean="0"/>
              <a:t>ci </a:t>
            </a:r>
            <a:r>
              <a:rPr lang="it-IT" sz="2800" dirty="0"/>
              <a:t>ha </a:t>
            </a:r>
            <a:r>
              <a:rPr lang="it-IT" sz="2800" dirty="0" smtClean="0"/>
              <a:t>permesso</a:t>
            </a:r>
            <a:endParaRPr lang="it-IT" sz="2800" dirty="0"/>
          </a:p>
        </p:txBody>
      </p:sp>
      <p:sp>
        <p:nvSpPr>
          <p:cNvPr id="3" name="Pentagono 2"/>
          <p:cNvSpPr/>
          <p:nvPr/>
        </p:nvSpPr>
        <p:spPr>
          <a:xfrm>
            <a:off x="827584" y="476672"/>
            <a:ext cx="4824536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... e la nostra esperienza?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1253446" y="3573016"/>
            <a:ext cx="706469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it-IT" sz="4400" dirty="0" smtClean="0"/>
              <a:t>Scoprire i nostri punti di forza </a:t>
            </a:r>
          </a:p>
          <a:p>
            <a:pPr algn="ctr"/>
            <a:r>
              <a:rPr lang="it-IT" sz="4400" dirty="0"/>
              <a:t>e</a:t>
            </a:r>
            <a:r>
              <a:rPr lang="it-IT" sz="4400" dirty="0" smtClean="0"/>
              <a:t> gli aspetti da migliorare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26154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2517" y="1607405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Conoscersi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Rispettarsi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Collaborare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56" y="1196752"/>
            <a:ext cx="4107437" cy="5476582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1043608" y="3483319"/>
            <a:ext cx="2880321" cy="212224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Trovare la giusta </a:t>
            </a:r>
            <a:r>
              <a:rPr lang="it-IT" sz="3600" dirty="0" smtClean="0"/>
              <a:t>sinergia</a:t>
            </a:r>
            <a:endParaRPr lang="it-IT" sz="3600" dirty="0"/>
          </a:p>
        </p:txBody>
      </p:sp>
      <p:sp>
        <p:nvSpPr>
          <p:cNvPr id="5" name="Rettangolo 4"/>
          <p:cNvSpPr/>
          <p:nvPr/>
        </p:nvSpPr>
        <p:spPr>
          <a:xfrm>
            <a:off x="611560" y="26064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Ma cosa significa essere un gruppo?</a:t>
            </a:r>
          </a:p>
        </p:txBody>
      </p:sp>
    </p:spTree>
    <p:extLst>
      <p:ext uri="{BB962C8B-B14F-4D97-AF65-F5344CB8AC3E}">
        <p14:creationId xmlns:p14="http://schemas.microsoft.com/office/powerpoint/2010/main" val="4297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31840" y="836712"/>
            <a:ext cx="52565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Presentare ai ragazzi delle scuole medie  </a:t>
            </a:r>
          </a:p>
          <a:p>
            <a:pPr algn="ctr"/>
            <a:r>
              <a:rPr lang="it-IT" sz="2400" dirty="0" smtClean="0"/>
              <a:t>le principali  materie d’indirizzo </a:t>
            </a:r>
          </a:p>
          <a:p>
            <a:pPr algn="ctr"/>
            <a:r>
              <a:rPr lang="it-IT" sz="2400" dirty="0" smtClean="0"/>
              <a:t>del </a:t>
            </a:r>
            <a:r>
              <a:rPr lang="it-IT" sz="2400" b="1" dirty="0" smtClean="0">
                <a:solidFill>
                  <a:srgbClr val="0070C0"/>
                </a:solidFill>
              </a:rPr>
              <a:t>liceo scientifico</a:t>
            </a:r>
          </a:p>
        </p:txBody>
      </p:sp>
      <p:sp>
        <p:nvSpPr>
          <p:cNvPr id="3" name="Pentagono 2"/>
          <p:cNvSpPr/>
          <p:nvPr/>
        </p:nvSpPr>
        <p:spPr>
          <a:xfrm>
            <a:off x="539552" y="836712"/>
            <a:ext cx="2736304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L’OBIETTIVO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131840" y="3169711"/>
            <a:ext cx="5256584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algebra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geometria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fisica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biologia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sp>
        <p:nvSpPr>
          <p:cNvPr id="4" name="Pentagono 3"/>
          <p:cNvSpPr/>
          <p:nvPr/>
        </p:nvSpPr>
        <p:spPr>
          <a:xfrm>
            <a:off x="539552" y="3169711"/>
            <a:ext cx="2736304" cy="86409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DISCIPLINE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259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59832" y="764704"/>
            <a:ext cx="5256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</a:t>
            </a:r>
            <a:r>
              <a:rPr lang="it-IT" sz="2400" dirty="0" smtClean="0"/>
              <a:t>e figure geometriche solide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calcoli </a:t>
            </a:r>
            <a:r>
              <a:rPr lang="it-IT" sz="2400" dirty="0"/>
              <a:t>(</a:t>
            </a:r>
            <a:r>
              <a:rPr lang="it-IT" sz="2400" dirty="0" smtClean="0"/>
              <a:t>dimensioni, aree, volumi)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confronti tra grandezze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/>
              <a:t>il DNA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63317" y="3555175"/>
            <a:ext cx="5267668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400" dirty="0" smtClean="0"/>
          </a:p>
          <a:p>
            <a:pPr algn="ctr"/>
            <a:r>
              <a:rPr lang="it-IT" sz="2400" dirty="0" smtClean="0"/>
              <a:t>Imparare giocando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La lezione con giochi </a:t>
            </a:r>
            <a:r>
              <a:rPr lang="it-IT" sz="2400" dirty="0"/>
              <a:t>e </a:t>
            </a:r>
            <a:r>
              <a:rPr lang="it-IT" sz="2400" dirty="0" smtClean="0"/>
              <a:t>attività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</a:t>
            </a:r>
            <a:r>
              <a:rPr lang="it-IT" sz="2400" dirty="0" smtClean="0"/>
              <a:t>ostruzione di solidi geometrici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costruzione </a:t>
            </a:r>
            <a:r>
              <a:rPr lang="it-IT" sz="2400" dirty="0" smtClean="0"/>
              <a:t>di modellini del </a:t>
            </a:r>
            <a:r>
              <a:rPr lang="it-IT" sz="2400" dirty="0"/>
              <a:t>DNA </a:t>
            </a:r>
            <a:r>
              <a:rPr lang="it-IT" sz="2400" dirty="0" smtClean="0"/>
              <a:t>(plastilina)</a:t>
            </a:r>
            <a:endParaRPr lang="it-IT" sz="2400" dirty="0"/>
          </a:p>
        </p:txBody>
      </p:sp>
      <p:sp>
        <p:nvSpPr>
          <p:cNvPr id="5" name="Pentagono 4"/>
          <p:cNvSpPr/>
          <p:nvPr/>
        </p:nvSpPr>
        <p:spPr>
          <a:xfrm>
            <a:off x="539552" y="764704"/>
            <a:ext cx="2736304" cy="864096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GLI ARGOMENTI</a:t>
            </a:r>
            <a:endParaRPr lang="it-IT" sz="2800" dirty="0"/>
          </a:p>
        </p:txBody>
      </p:sp>
      <p:sp>
        <p:nvSpPr>
          <p:cNvPr id="6" name="Pentagono 5"/>
          <p:cNvSpPr/>
          <p:nvPr/>
        </p:nvSpPr>
        <p:spPr>
          <a:xfrm>
            <a:off x="539552" y="3555175"/>
            <a:ext cx="2736304" cy="864096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IL METODO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1254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526479"/>
            <a:ext cx="7049196" cy="528689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393397" y="620688"/>
            <a:ext cx="5256000" cy="18158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sz="2800" dirty="0" smtClean="0"/>
          </a:p>
          <a:p>
            <a:pPr algn="ctr"/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laboratorio</a:t>
            </a:r>
          </a:p>
          <a:p>
            <a:pPr algn="ctr"/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tipico ambiente </a:t>
            </a:r>
          </a:p>
          <a:p>
            <a:pPr algn="ctr"/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gli studi scientifici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entagono 3"/>
          <p:cNvSpPr/>
          <p:nvPr/>
        </p:nvSpPr>
        <p:spPr>
          <a:xfrm>
            <a:off x="899592" y="620688"/>
            <a:ext cx="2736304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SPAZI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653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104945" y="1700808"/>
            <a:ext cx="5400600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Al termine delle attività abbiamo chiesto ai  ragazzi di scrivere le loro impressioni su questa esperienza… </a:t>
            </a:r>
          </a:p>
          <a:p>
            <a:endParaRPr lang="it-IT" sz="2800" dirty="0"/>
          </a:p>
          <a:p>
            <a:pPr algn="ctr"/>
            <a:r>
              <a:rPr lang="it-IT" sz="2800" dirty="0" smtClean="0"/>
              <a:t>eccone alcune</a:t>
            </a:r>
            <a:endParaRPr lang="it-IT" sz="2800" dirty="0"/>
          </a:p>
        </p:txBody>
      </p:sp>
      <p:sp>
        <p:nvSpPr>
          <p:cNvPr id="6" name="Pentagono 5"/>
          <p:cNvSpPr/>
          <p:nvPr/>
        </p:nvSpPr>
        <p:spPr>
          <a:xfrm>
            <a:off x="539552" y="1700808"/>
            <a:ext cx="2736304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RISULTATI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8822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1" y="1878453"/>
            <a:ext cx="4247335" cy="355389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644008" y="600253"/>
            <a:ext cx="4248471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progetto mi ha aiutato a scegliere la scuola più adatta a me e soprattutto ad approfondire alcuni argomenti. </a:t>
            </a:r>
          </a:p>
          <a:p>
            <a:endParaRPr lang="it-IT" sz="2800" dirty="0" smtClean="0"/>
          </a:p>
          <a:p>
            <a:r>
              <a:rPr lang="it-IT" sz="2800" dirty="0" smtClean="0"/>
              <a:t>Il progetto è stato gestito veramente bene e quindi mi iscriverò qui!»</a:t>
            </a:r>
          </a:p>
        </p:txBody>
      </p:sp>
      <p:sp>
        <p:nvSpPr>
          <p:cNvPr id="6" name="Pentagono 5"/>
          <p:cNvSpPr/>
          <p:nvPr/>
        </p:nvSpPr>
        <p:spPr>
          <a:xfrm>
            <a:off x="350991" y="622053"/>
            <a:ext cx="4509041" cy="86409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GIOVANNI</a:t>
            </a:r>
          </a:p>
        </p:txBody>
      </p:sp>
    </p:spTree>
    <p:extLst>
      <p:ext uri="{BB962C8B-B14F-4D97-AF65-F5344CB8AC3E}">
        <p14:creationId xmlns:p14="http://schemas.microsoft.com/office/powerpoint/2010/main" val="40005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47186" y="548680"/>
            <a:ext cx="4069230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«Questo progetto ha chiarito i  miei dubbi riguardo al liceo scientifico. </a:t>
            </a:r>
          </a:p>
          <a:p>
            <a:endParaRPr lang="it-IT" sz="2800" dirty="0"/>
          </a:p>
          <a:p>
            <a:r>
              <a:rPr lang="it-IT" sz="2800" dirty="0" smtClean="0"/>
              <a:t>Ho imparato cose interessanti e ho conosciuto delle ragazze carine e simpatiche: </a:t>
            </a:r>
          </a:p>
          <a:p>
            <a:endParaRPr lang="it-IT" sz="2800" dirty="0"/>
          </a:p>
          <a:p>
            <a:r>
              <a:rPr lang="it-IT" sz="2800" dirty="0" smtClean="0"/>
              <a:t>è stata una bella esperienza!»</a:t>
            </a:r>
          </a:p>
        </p:txBody>
      </p:sp>
      <p:sp>
        <p:nvSpPr>
          <p:cNvPr id="6" name="Pentagono 5"/>
          <p:cNvSpPr/>
          <p:nvPr/>
        </p:nvSpPr>
        <p:spPr>
          <a:xfrm>
            <a:off x="1187624" y="511808"/>
            <a:ext cx="3240360" cy="86409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SILVIA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99006"/>
            <a:ext cx="3040589" cy="527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472</Words>
  <Application>Microsoft Office PowerPoint</Application>
  <PresentationFormat>Presentazione su schermo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PROGETTO CO-META</vt:lpstr>
      <vt:lpstr>Perché il progetto CO-META?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Alessandro</cp:lastModifiedBy>
  <cp:revision>55</cp:revision>
  <dcterms:created xsi:type="dcterms:W3CDTF">2016-02-20T15:02:07Z</dcterms:created>
  <dcterms:modified xsi:type="dcterms:W3CDTF">2016-03-23T19:12:48Z</dcterms:modified>
</cp:coreProperties>
</file>