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013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Co-meta</a:t>
            </a:r>
            <a:endParaRPr lang="it-IT" sz="66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 Concetto Marchesi</a:t>
            </a:r>
            <a:endParaRPr lang="it-IT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27784" y="24208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A.S. 2015-2016</a:t>
            </a:r>
            <a:endParaRPr lang="it-IT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5229200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Alunni della scuola media Leonardo Da Vinci</a:t>
            </a:r>
            <a:endParaRPr lang="it-IT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393305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Tutors</a:t>
            </a:r>
            <a:r>
              <a:rPr lang="it-IT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Chiara </a:t>
            </a:r>
            <a:r>
              <a:rPr lang="it-IT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Lanzafame</a:t>
            </a:r>
            <a:r>
              <a:rPr lang="it-IT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Laura Scalia, Martina Valenti</a:t>
            </a:r>
            <a:endParaRPr lang="it-IT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txBody>
          <a:bodyPr>
            <a:noAutofit/>
          </a:bodyPr>
          <a:lstStyle/>
          <a:p>
            <a:r>
              <a:rPr lang="it-IT" sz="4400" b="1" i="1" dirty="0" smtClean="0">
                <a:solidFill>
                  <a:srgbClr val="800000"/>
                </a:solidFill>
              </a:rPr>
              <a:t>Tema degli incontri: l’amore nelle letterature classiche e laboratorio linguistico</a:t>
            </a:r>
            <a:endParaRPr lang="it-IT" sz="4400" b="1" i="1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5920" y="3573016"/>
            <a:ext cx="7498080" cy="2163688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IMG-20160209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20328">
            <a:off x="5057370" y="2169794"/>
            <a:ext cx="3732751" cy="497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IMG-20160209-WA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3473">
            <a:off x="820139" y="2002619"/>
            <a:ext cx="3489852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it-IT" sz="6600" b="1" i="1" dirty="0" smtClean="0">
                <a:solidFill>
                  <a:srgbClr val="800000"/>
                </a:solidFill>
              </a:rPr>
              <a:t>Obiettivi preposti</a:t>
            </a:r>
            <a:endParaRPr lang="it-IT" sz="6600" b="1" i="1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1477144"/>
          </a:xfrm>
        </p:spPr>
        <p:txBody>
          <a:bodyPr>
            <a:noAutofit/>
          </a:bodyPr>
          <a:lstStyle/>
          <a:p>
            <a:r>
              <a:rPr lang="it-IT" sz="2800" b="1" i="1" dirty="0" smtClean="0">
                <a:solidFill>
                  <a:srgbClr val="800000"/>
                </a:solidFill>
              </a:rPr>
              <a:t>Commentare e analizzare insieme i versi di Saffo (</a:t>
            </a:r>
            <a:r>
              <a:rPr lang="it-IT" sz="2800" b="1" i="1" dirty="0" err="1" smtClean="0">
                <a:solidFill>
                  <a:srgbClr val="800000"/>
                </a:solidFill>
              </a:rPr>
              <a:t>fr</a:t>
            </a:r>
            <a:r>
              <a:rPr lang="it-IT" sz="2800" b="1" i="1" dirty="0" smtClean="0">
                <a:solidFill>
                  <a:srgbClr val="800000"/>
                </a:solidFill>
              </a:rPr>
              <a:t>. 31 V. ), di Catullo (Carme 51) e di Dante Alighieri ( 5 canto dell’Inferno);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47664" y="256490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i="1" dirty="0" smtClean="0">
                <a:solidFill>
                  <a:srgbClr val="800000"/>
                </a:solidFill>
              </a:rPr>
              <a:t>Introdurre i ragazzi alla grammatica e all’alfabeto greco e latino;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3501008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i="1" dirty="0" smtClean="0">
                <a:solidFill>
                  <a:srgbClr val="800000"/>
                </a:solidFill>
              </a:rPr>
              <a:t>Aiutarli a scoprire come la lingua greca e quella latina siano presenti nella lingua italiana, guidandoli nella comprensione dell’</a:t>
            </a:r>
            <a:r>
              <a:rPr lang="it-IT" sz="2800" b="1" i="1" dirty="0" err="1" smtClean="0">
                <a:solidFill>
                  <a:srgbClr val="800000"/>
                </a:solidFill>
              </a:rPr>
              <a:t>etimoligia</a:t>
            </a:r>
            <a:r>
              <a:rPr lang="it-IT" sz="2800" b="1" i="1" dirty="0" smtClean="0">
                <a:solidFill>
                  <a:srgbClr val="800000"/>
                </a:solidFill>
              </a:rPr>
              <a:t> di molte parole da loro frequentemente utilizzate;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47664" y="5733256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i="1" dirty="0" smtClean="0">
                <a:solidFill>
                  <a:srgbClr val="800000"/>
                </a:solidFill>
              </a:rPr>
              <a:t>Incrementare il lavoro di gruppo e lo spirito di collaborazione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992888" cy="1143000"/>
          </a:xfrm>
        </p:spPr>
        <p:txBody>
          <a:bodyPr>
            <a:noAutofit/>
          </a:bodyPr>
          <a:lstStyle/>
          <a:p>
            <a:r>
              <a:rPr lang="it-IT" sz="4000" b="1" i="1" dirty="0" smtClean="0">
                <a:solidFill>
                  <a:srgbClr val="800000"/>
                </a:solidFill>
              </a:rPr>
              <a:t>Modalità delle lezioni: </a:t>
            </a:r>
            <a:r>
              <a:rPr lang="it-IT" sz="4000" b="1" i="1" dirty="0" err="1" smtClean="0">
                <a:solidFill>
                  <a:srgbClr val="800000"/>
                </a:solidFill>
              </a:rPr>
              <a:t>lezioni</a:t>
            </a:r>
            <a:r>
              <a:rPr lang="it-IT" sz="4000" b="1" i="1" dirty="0" smtClean="0">
                <a:solidFill>
                  <a:srgbClr val="800000"/>
                </a:solidFill>
              </a:rPr>
              <a:t> frontali con uso di PowerPoint arricchite con giochi </a:t>
            </a:r>
            <a:r>
              <a:rPr lang="it-IT" sz="4000" b="1" i="1" dirty="0" err="1" smtClean="0">
                <a:solidFill>
                  <a:srgbClr val="800000"/>
                </a:solidFill>
              </a:rPr>
              <a:t>linguistici…</a:t>
            </a:r>
            <a:endParaRPr lang="it-IT" sz="4000" b="1" i="1" dirty="0">
              <a:solidFill>
                <a:srgbClr val="800000"/>
              </a:solidFill>
            </a:endParaRPr>
          </a:p>
        </p:txBody>
      </p:sp>
      <p:pic>
        <p:nvPicPr>
          <p:cNvPr id="4" name="Segnaposto contenuto 3" descr="IMG-20160209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77734">
            <a:off x="216778" y="1899427"/>
            <a:ext cx="360045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G-20160209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307">
            <a:off x="4693386" y="1970874"/>
            <a:ext cx="4279404" cy="570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8677472" cy="1143000"/>
          </a:xfrm>
        </p:spPr>
        <p:txBody>
          <a:bodyPr>
            <a:noAutofit/>
          </a:bodyPr>
          <a:lstStyle/>
          <a:p>
            <a:r>
              <a:rPr lang="it-IT" sz="4000" b="1" i="1" dirty="0" smtClean="0">
                <a:solidFill>
                  <a:srgbClr val="800000"/>
                </a:solidFill>
              </a:rPr>
              <a:t>… E con la realizzazione di un cartellone</a:t>
            </a:r>
            <a:endParaRPr lang="it-IT" sz="4000" b="1" i="1" dirty="0">
              <a:solidFill>
                <a:srgbClr val="800000"/>
              </a:solidFill>
            </a:endParaRPr>
          </a:p>
        </p:txBody>
      </p:sp>
      <p:pic>
        <p:nvPicPr>
          <p:cNvPr id="10" name="Segnaposto contenuto 9" descr="IMG-20160209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67838">
            <a:off x="472769" y="1323224"/>
            <a:ext cx="347423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IMG-20160209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6477">
            <a:off x="4344108" y="1599504"/>
            <a:ext cx="4425605" cy="492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784976" cy="1143000"/>
          </a:xfrm>
        </p:spPr>
        <p:txBody>
          <a:bodyPr>
            <a:noAutofit/>
          </a:bodyPr>
          <a:lstStyle/>
          <a:p>
            <a:r>
              <a:rPr lang="it-IT" sz="5200" b="1" i="1" dirty="0" smtClean="0">
                <a:solidFill>
                  <a:srgbClr val="800000"/>
                </a:solidFill>
              </a:rPr>
              <a:t>Risposte al questionario finale</a:t>
            </a:r>
            <a:endParaRPr lang="it-IT" sz="5200" b="1" i="1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21242176">
            <a:off x="982739" y="1385013"/>
            <a:ext cx="6497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“Questa esperienza è stata molto bella, mi è piaciuta e non cambierei niente. Tramite questa esperienza, ho imparato a fidarmi di più degli altri e a essere meno chiusa in me stessa, dato che sono molto timida” Maria</a:t>
            </a:r>
            <a:endParaRPr lang="it-IT" sz="2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 rot="637498">
            <a:off x="2971537" y="3937521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“Io non cambierei niente di questo progetto perché mi sono divertita e ho imparato tante cose”  Sara</a:t>
            </a:r>
            <a:endParaRPr lang="it-IT" sz="2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4919008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 questa esperienza ho imparato che il classico non è una scuola difficile, se ti impegni, e non vorrei cambiare nulla. Le ragazze che ci hanno seguiti sono state molto disponibili, divertenti e tenere” Giorgia</a:t>
            </a:r>
            <a:endParaRPr lang="it-IT" sz="2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20853611">
            <a:off x="1190746" y="543410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“Quei pochi dubbi che avevo sono svaniti appena ho visto la preparazione di Martina, Chiara e Laura. Non vorrei cambiare niente, tutto perfetto” Irene</a:t>
            </a:r>
            <a:endParaRPr lang="it-IT" sz="2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 rot="260338">
            <a:off x="3615113" y="270583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Mi sono divertita e ho imparato tante cose che mi serviranno quando mi iscriverò. Grazie Laura, Chiara e Martina” Amanda</a:t>
            </a:r>
            <a:endParaRPr lang="it-IT" sz="2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 rot="21372086">
            <a:off x="1171935" y="4682615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Da questa esperienza ho imparato molto e mi è servita anche per chiarirmi alcune idee. Vorrei fosse durata di più, dato che mi sono divertita molto, oltre ad avere imparato. Spero anche di avere trovato tre nuove amiche!” Martina</a:t>
            </a:r>
            <a:endParaRPr lang="it-IT" sz="2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 descr="IMG-20160223-WA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459432"/>
            <a:ext cx="9720064" cy="799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egnaposto contenuto 5" descr="IMG-20160209-WA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816364">
            <a:off x="654489" y="68516"/>
            <a:ext cx="6052154" cy="648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Personalizzato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80000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347</Words>
  <Application>Microsoft Office PowerPoint</Application>
  <PresentationFormat>Presentazione su schermo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Solstizio</vt:lpstr>
      <vt:lpstr>Progetto Co-meta</vt:lpstr>
      <vt:lpstr>Tema degli incontri: l’amore nelle letterature classiche e laboratorio linguistico</vt:lpstr>
      <vt:lpstr>Obiettivi preposti</vt:lpstr>
      <vt:lpstr>Modalità delle lezioni: lezioni frontali con uso di PowerPoint arricchite con giochi linguistici…</vt:lpstr>
      <vt:lpstr>… E con la realizzazione di un cartellone</vt:lpstr>
      <vt:lpstr>Risposte al questionario finale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Co-meta</dc:title>
  <dc:creator>Martina</dc:creator>
  <cp:lastModifiedBy>Alessandro</cp:lastModifiedBy>
  <cp:revision>16</cp:revision>
  <dcterms:created xsi:type="dcterms:W3CDTF">2016-02-23T12:26:52Z</dcterms:created>
  <dcterms:modified xsi:type="dcterms:W3CDTF">2016-04-13T20:31:26Z</dcterms:modified>
</cp:coreProperties>
</file>