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4" r:id="rId2"/>
    <p:sldId id="266" r:id="rId3"/>
    <p:sldId id="265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B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 varScale="1">
        <p:scale>
          <a:sx n="52" d="100"/>
          <a:sy n="52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A7E05E-69D4-462C-BFF9-F27BF9EE28B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D08DBA-53E4-4308-A696-CFCAF52B81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essia\Music\my%20music\Cesare%20Cremonini\-%20Cesare%20Cremonini%20-%20Figlio%20Di%20Un%20Re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katia1\Video%20Archimede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4868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4BB1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LA NOSTRA MACCHINA</a:t>
            </a:r>
          </a:p>
          <a:p>
            <a:pPr algn="ctr"/>
            <a:r>
              <a:rPr lang="it-IT" sz="96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4BB1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BELLICA</a:t>
            </a:r>
            <a:endParaRPr lang="it-IT" sz="96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4BB1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- Cesare Cremonini - Figlio Di Un 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Il video dei nostri esperimenti</a:t>
            </a:r>
            <a:endParaRPr lang="it-IT" sz="4000" dirty="0">
              <a:solidFill>
                <a:srgbClr val="FFC000"/>
              </a:solidFill>
            </a:endParaRPr>
          </a:p>
        </p:txBody>
      </p:sp>
      <p:pic>
        <p:nvPicPr>
          <p:cNvPr id="6" name="Video Archimed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5664629" cy="4248472"/>
          </a:xfrm>
          <a:prstGeom prst="rect">
            <a:avLst/>
          </a:prstGeom>
        </p:spPr>
      </p:pic>
    </p:spTree>
  </p:cSld>
  <p:clrMapOvr>
    <a:masterClrMapping/>
  </p:clrMapOvr>
  <p:transition advClick="0" advTm="28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5508104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La nostra macchina da guerra è stata costruita in legno di castagno e tavole di pino lavorate tutte a mano. Questa sarà la catapulta che lancerà il nostro</a:t>
            </a:r>
          </a:p>
          <a:p>
            <a:pPr algn="just"/>
            <a:endParaRPr lang="it-IT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it-IT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marchio                                                    . È stata montata una rondella per riuscire a bloccare l’asse di rotazione principale che permette di caricare in modo adeguato la catapulta.</a:t>
            </a:r>
            <a:endParaRPr lang="it-IT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3096344" cy="61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lessia\Pictures\Archimede\DSCN8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2924944"/>
          </a:xfrm>
          <a:prstGeom prst="rect">
            <a:avLst/>
          </a:prstGeom>
          <a:noFill/>
        </p:spPr>
      </p:pic>
      <p:pic>
        <p:nvPicPr>
          <p:cNvPr id="1030" name="Picture 6" descr="C:\Users\Alessia\Pictures\Archimede\DSCN8982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</p:spPr>
      </p:pic>
      <p:pic>
        <p:nvPicPr>
          <p:cNvPr id="1031" name="Picture 7" descr="C:\Users\Alessia\Pictures\Archimede\DSCN8988 - Co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934889" cy="33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 flipH="1">
            <a:off x="4355976" y="3789040"/>
            <a:ext cx="108012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Immagine 27" descr="DSCN8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319718"/>
            <a:ext cx="3384376" cy="2538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6672"/>
            <a:ext cx="2736304" cy="2489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Connettore 1 32"/>
          <p:cNvCxnSpPr/>
          <p:nvPr/>
        </p:nvCxnSpPr>
        <p:spPr>
          <a:xfrm flipV="1">
            <a:off x="3851920" y="1556792"/>
            <a:ext cx="10081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059832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Cucchiaio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483768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Ingranaggio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3707904" y="2492896"/>
            <a:ext cx="18722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771800" y="2924944"/>
            <a:ext cx="855712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</a:t>
            </a:r>
            <a:r>
              <a:rPr lang="it-IT" dirty="0" smtClean="0">
                <a:solidFill>
                  <a:schemeClr val="bg1"/>
                </a:solidFill>
              </a:rPr>
              <a:t>orda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3" name="Connettore 1 52"/>
          <p:cNvCxnSpPr/>
          <p:nvPr/>
        </p:nvCxnSpPr>
        <p:spPr>
          <a:xfrm flipH="1">
            <a:off x="6156176" y="548680"/>
            <a:ext cx="792088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020272" y="260648"/>
            <a:ext cx="855712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Asta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8" name="Connettore 1 57"/>
          <p:cNvCxnSpPr/>
          <p:nvPr/>
        </p:nvCxnSpPr>
        <p:spPr>
          <a:xfrm flipH="1">
            <a:off x="5724128" y="4005064"/>
            <a:ext cx="288032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788024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Manopola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4" name="Connettore 1 63"/>
          <p:cNvCxnSpPr/>
          <p:nvPr/>
        </p:nvCxnSpPr>
        <p:spPr>
          <a:xfrm>
            <a:off x="7092280" y="3645024"/>
            <a:ext cx="216024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7919864" y="42930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nostro marchio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653136"/>
            <a:ext cx="2520280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DSCN8961 - Copia - Copia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9303">
            <a:off x="4654274" y="998437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1466">
            <a:off x="698652" y="3405877"/>
            <a:ext cx="3779912" cy="336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CasellaDiTesto 23"/>
          <p:cNvSpPr txBox="1"/>
          <p:nvPr/>
        </p:nvSpPr>
        <p:spPr>
          <a:xfrm>
            <a:off x="683568" y="126876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Quelli riusciti bene …</a:t>
            </a:r>
            <a:endParaRPr lang="it-IT" sz="28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076056" y="494116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… e quelli riusciti male</a:t>
            </a:r>
            <a:endParaRPr lang="it-IT" sz="28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050" name="Picture 2" descr="C:\Users\Alessia\Pictures\Archimede\DSCN8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5629">
            <a:off x="789325" y="3213285"/>
            <a:ext cx="4067944" cy="305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tangolo 7"/>
          <p:cNvSpPr/>
          <p:nvPr/>
        </p:nvSpPr>
        <p:spPr>
          <a:xfrm>
            <a:off x="2483768" y="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 nostri lanci</a:t>
            </a:r>
            <a:endParaRPr lang="it-IT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1" name="Picture 3" descr="C:\Users\Alessia\Pictures\Archimede\DSCN8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8626">
            <a:off x="4541748" y="1317546"/>
            <a:ext cx="4315774" cy="323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ssia\Pictures\Archimede\DSCN8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48472" cy="3186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1475656" y="2606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Una produzione di...</a:t>
            </a:r>
            <a:endParaRPr lang="it-IT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Immagine 4" descr="P412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412845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359024" y="544522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Barreca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Marco, Castro Gabriele, </a:t>
            </a:r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Freddoneve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Giulio, </a:t>
            </a:r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Insabella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Alessia,</a:t>
            </a:r>
          </a:p>
          <a:p>
            <a:pPr algn="ctr"/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Fauci Valeria, Russo Alberto,  </a:t>
            </a:r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Santonocito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Orazio, Tazza Viviana.</a:t>
            </a:r>
            <a:endParaRPr lang="it-I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4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Personalizzato 2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113</Words>
  <Application>Microsoft Office PowerPoint</Application>
  <PresentationFormat>Presentazione su schermo (4:3)</PresentationFormat>
  <Paragraphs>18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Vertice</vt:lpstr>
      <vt:lpstr>Diapositiva 1</vt:lpstr>
      <vt:lpstr>Il video dei nostri esperimenti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Alessia</dc:creator>
  <cp:lastModifiedBy>newton</cp:lastModifiedBy>
  <cp:revision>54</cp:revision>
  <dcterms:created xsi:type="dcterms:W3CDTF">2013-04-11T16:17:21Z</dcterms:created>
  <dcterms:modified xsi:type="dcterms:W3CDTF">2013-04-15T08:00:03Z</dcterms:modified>
</cp:coreProperties>
</file>