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8" autoAdjust="0"/>
    <p:restoredTop sz="94660"/>
  </p:normalViewPr>
  <p:slideViewPr>
    <p:cSldViewPr>
      <p:cViewPr varScale="1">
        <p:scale>
          <a:sx n="50" d="100"/>
          <a:sy n="5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8AB0-1116-4641-BB52-5EF77FC5C2F1}" type="datetimeFigureOut">
              <a:rPr lang="it-IT" smtClean="0"/>
              <a:pPr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1E40-8647-4540-9001-DB51A07CEE9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DEO%20ARCHIMEDE.fl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ewton\Desktop\vivi after effect\loghi\sfogliabile\SFOGLIAB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wton\Desktop\vivi after effect\loghi\sfogliabile\SFOGLIABI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502" y="0"/>
            <a:ext cx="921550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wton\Desktop\vivi after effect\loghi\sfogliabile\SFOGLIABI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77"/>
            <a:ext cx="9144000" cy="68312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wton\Desktop\vivi after effect\loghi\sfogliabile\SFOGLIABIL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10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wton\Desktop\vivi after effect\loghi\sfogliabile\SFOGLIABIL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wton\Desktop\vivi after effect\loghi\sfogliabile\SFOGLIABIL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62"/>
            <a:ext cx="9144000" cy="7072362"/>
          </a:xfrm>
          <a:prstGeom prst="rect">
            <a:avLst/>
          </a:prstGeom>
          <a:noFill/>
        </p:spPr>
      </p:pic>
      <p:sp>
        <p:nvSpPr>
          <p:cNvPr id="3" name="Pergamena 2 2"/>
          <p:cNvSpPr/>
          <p:nvPr/>
        </p:nvSpPr>
        <p:spPr>
          <a:xfrm>
            <a:off x="323528" y="4509120"/>
            <a:ext cx="1944216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hlinkClick r:id="rId3" action="ppaction://hlinkfile"/>
              </a:rPr>
              <a:t>Cliccare qui per il fumetto</a:t>
            </a:r>
            <a:endParaRPr lang="it-IT" dirty="0"/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</Words>
  <Application>Microsoft Office PowerPoint</Application>
  <PresentationFormat>Presentazione su schermo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newton</dc:creator>
  <cp:lastModifiedBy>newton</cp:lastModifiedBy>
  <cp:revision>14</cp:revision>
  <dcterms:created xsi:type="dcterms:W3CDTF">2013-04-10T20:40:41Z</dcterms:created>
  <dcterms:modified xsi:type="dcterms:W3CDTF">2013-04-15T07:30:03Z</dcterms:modified>
</cp:coreProperties>
</file>