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purl.oclc.org/ooxml/officeDocument/relationships/metadata/thumbnail" Target="docProps/thumbnail.jpeg"/><Relationship Id="rId1" Type="http://purl.oclc.org/ooxml/officeDocument/relationships/officeDocument" Target="ppt/presentation.xml"/><Relationship Id="rId5" Type="http://purl.oclc.org/ooxml/officeDocument/relationships/customProperties" Target="docProps/custom.xml"/><Relationship Id="rId4" Type="http://purl.oclc.org/ooxml/officeDocument/relationships/extendedProperties" Target="docProps/app.xml"/></Relationships>
</file>

<file path=ppt/presentation.xml><?xml version="1.0" encoding="utf-8"?>
<p:presentation xmlns:a="http://purl.oclc.org/ooxml/drawingml/main" xmlns:r="http://purl.oclc.org/ooxml/officeDocument/relationships" xmlns:p="http://purl.oclc.org/ooxml/presentationml/main" saveSubsetFonts="1" conformance="strict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5" r:id="rId2"/>
    <p:sldId id="310" r:id="rId3"/>
    <p:sldId id="311" r:id="rId4"/>
    <p:sldId id="320" r:id="rId5"/>
    <p:sldId id="321" r:id="rId6"/>
    <p:sldId id="324" r:id="rId7"/>
    <p:sldId id="323" r:id="rId8"/>
    <p:sldId id="314" r:id="rId9"/>
    <p:sldId id="318" r:id="rId10"/>
  </p:sldIdLst>
  <p:sldSz cx="12188825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purl.oclc.org/ooxml/drawingml/main" xmlns:r="http://purl.oclc.org/ooxml/officeDocument/relationships" xmlns:p="http://purl.oclc.org/ooxml/presentationml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purl.oclc.org/ooxml/drawingml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F5FF"/>
          </a:solidFill>
        </a:fill>
      </a:tcStyle>
    </a:wholeTbl>
    <a:band1H>
      <a:tcStyle>
        <a:tcBdr/>
        <a:fill>
          <a:solidFill>
            <a:srgbClr val="D1EAFF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1EAFF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6C5FF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6C5FF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56C5FF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56C5FF"/>
          </a:solidFill>
        </a:fill>
      </a:tcStyle>
    </a:firstRow>
  </a:tblStyle>
</a:tblStyleLst>
</file>

<file path=ppt/viewProps.xml><?xml version="1.0" encoding="utf-8"?>
<p:viewPr xmlns:a="http://purl.oclc.org/ooxml/drawingml/main" xmlns:r="http://purl.oclc.org/ooxml/officeDocument/relationships" xmlns:p="http://purl.oclc.org/ooxml/presentationml/main">
  <p:normalViewPr>
    <p:restoredLeft sz="15.62%"/>
    <p:restoredTop sz="94.66%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purl.oclc.org/ooxml/officeDocument/relationships/slide" Target="slides/slide7.xml"/><Relationship Id="rId13" Type="http://purl.oclc.org/ooxml/officeDocument/relationships/presProps" Target="presProps.xml"/><Relationship Id="rId3" Type="http://purl.oclc.org/ooxml/officeDocument/relationships/slide" Target="slides/slide2.xml"/><Relationship Id="rId7" Type="http://purl.oclc.org/ooxml/officeDocument/relationships/slide" Target="slides/slide6.xml"/><Relationship Id="rId12" Type="http://purl.oclc.org/ooxml/officeDocument/relationships/handoutMaster" Target="handoutMasters/handoutMaster1.xml"/><Relationship Id="rId2" Type="http://purl.oclc.org/ooxml/officeDocument/relationships/slide" Target="slides/slide1.xml"/><Relationship Id="rId16" Type="http://purl.oclc.org/ooxml/officeDocument/relationships/tableStyles" Target="tableStyles.xml"/><Relationship Id="rId1" Type="http://purl.oclc.org/ooxml/officeDocument/relationships/slideMaster" Target="slideMasters/slideMaster1.xml"/><Relationship Id="rId6" Type="http://purl.oclc.org/ooxml/officeDocument/relationships/slide" Target="slides/slide5.xml"/><Relationship Id="rId11" Type="http://purl.oclc.org/ooxml/officeDocument/relationships/notesMaster" Target="notesMasters/notesMaster1.xml"/><Relationship Id="rId5" Type="http://purl.oclc.org/ooxml/officeDocument/relationships/slide" Target="slides/slide4.xml"/><Relationship Id="rId15" Type="http://purl.oclc.org/ooxml/officeDocument/relationships/theme" Target="theme/theme1.xml"/><Relationship Id="rId10" Type="http://purl.oclc.org/ooxml/officeDocument/relationships/slide" Target="slides/slide9.xml"/><Relationship Id="rId4" Type="http://purl.oclc.org/ooxml/officeDocument/relationships/slide" Target="slides/slide3.xml"/><Relationship Id="rId9" Type="http://purl.oclc.org/ooxml/officeDocument/relationships/slide" Target="slides/slide8.xml"/><Relationship Id="rId14" Type="http://purl.oclc.org/ooxml/officeDocument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purl.oclc.org/ooxml/officeDocument/relationships/theme" Target="../theme/theme3.xml"/></Relationships>
</file>

<file path=ppt/handoutMasters/handoutMaster1.xml><?xml version="1.0" encoding="utf-8"?>
<p:handoutMaster xmlns:a="http://purl.oclc.org/ooxml/drawingml/main" xmlns:r="http://purl.oclc.org/ooxml/officeDocument/relationships" xmlns:p="http://purl.oclc.org/ooxml/presentationml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endParaRPr lang="it-IT" sz="1200" b="0" i="0" u="none" strike="noStrike" kern="1200" cap="none" spc="0" baseline="0%">
              <a:solidFill>
                <a:srgbClr val="000000"/>
              </a:solidFill>
              <a:uFillTx/>
              <a:latin typeface="Corbel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fld id="{8842FE62-D4E0-4F39-A183-55612942B41B}" type="datetime1">
              <a:rPr lang="en-US" sz="1200" b="0" i="0" u="none" strike="noStrike" kern="1200" cap="none" spc="0" baseline="0%">
                <a:solidFill>
                  <a:srgbClr val="000000"/>
                </a:solidFill>
                <a:uFillTx/>
                <a:latin typeface="Corbel"/>
              </a:rPr>
              <a:pPr marL="0" marR="0" lvl="0" indent="0" algn="r" defTabSz="914400" rtl="0" fontAlgn="auto" hangingPunct="1">
                <a:lnSpc>
                  <a:spcPct val="100%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%">
                  <a:solidFill>
                    <a:srgbClr val="000000"/>
                  </a:solidFill>
                  <a:uFillTx/>
                </a:defRPr>
              </a:pPr>
              <a:t>11/20/2015</a:t>
            </a:fld>
            <a:endParaRPr lang="en-US" sz="1200" b="0" i="0" u="none" strike="noStrike" kern="1200" cap="none" spc="0" baseline="0%">
              <a:solidFill>
                <a:srgbClr val="000000"/>
              </a:solidFill>
              <a:uFillTx/>
              <a:latin typeface="Corbel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endParaRPr lang="it-IT" sz="1200" b="0" i="0" u="none" strike="noStrike" kern="1200" cap="none" spc="0" baseline="0%">
              <a:solidFill>
                <a:srgbClr val="000000"/>
              </a:solidFill>
              <a:uFillTx/>
              <a:latin typeface="Corbel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fld id="{3D7E73F2-7DE6-4407-8F2A-50A11DFC5AAA}" type="slidenum">
              <a:t>‹N›</a:t>
            </a:fld>
            <a:endParaRPr lang="it-IT" sz="1200" b="0" i="0" u="none" strike="noStrike" kern="1200" cap="none" spc="0" baseline="0%">
              <a:solidFill>
                <a:srgbClr val="000000"/>
              </a:solidFill>
              <a:uFillTx/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269605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purl.oclc.org/ooxml/officeDocument/relationships/theme" Target="../theme/theme2.xml"/></Relationships>
</file>

<file path=ppt/notesMasters/notesMaster1.xml><?xml version="1.0" encoding="utf-8"?>
<p:notesMaster xmlns:a="http://purl.oclc.org/ooxml/drawingml/main" xmlns:r="http://purl.oclc.org/ooxml/officeDocument/relationships" xmlns:p="http://purl.oclc.org/ooxml/presentationml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%">
                <a:solidFill>
                  <a:srgbClr val="000000"/>
                </a:solidFill>
                <a:uFillTx/>
                <a:latin typeface="Corbel"/>
              </a:defRPr>
            </a:lvl1pPr>
          </a:lstStyle>
          <a:p>
            <a:pPr lvl="0"/>
            <a:endParaRPr lang="it-IT"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%">
                <a:solidFill>
                  <a:srgbClr val="000000"/>
                </a:solidFill>
                <a:uFillTx/>
                <a:latin typeface="Corbel"/>
              </a:defRPr>
            </a:lvl1pPr>
          </a:lstStyle>
          <a:p>
            <a:pPr lvl="0"/>
            <a:fld id="{600823F6-6760-4817-9600-9EBCBFF8CE3A}" type="datetime1">
              <a:rPr lang="en-US"/>
              <a:pPr lvl="0"/>
              <a:t>11/20/2015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4" y="685800"/>
            <a:ext cx="609282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%">
                <a:solidFill>
                  <a:srgbClr val="000000"/>
                </a:solidFill>
                <a:uFillTx/>
                <a:latin typeface="Corbel"/>
              </a:defRPr>
            </a:lvl1pPr>
          </a:lstStyle>
          <a:p>
            <a:pPr lvl="0"/>
            <a:endParaRPr lang="it-IT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%">
                <a:solidFill>
                  <a:srgbClr val="000000"/>
                </a:solidFill>
                <a:uFillTx/>
                <a:latin typeface="Corbel"/>
              </a:defRPr>
            </a:lvl1pPr>
          </a:lstStyle>
          <a:p>
            <a:pPr lvl="0"/>
            <a:fld id="{6EFCB7DB-23E1-46B4-A833-70221F96E538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4877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%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%">
        <a:solidFill>
          <a:srgbClr val="000000"/>
        </a:solidFill>
        <a:uFillTx/>
        <a:latin typeface="Corbel"/>
      </a:defRPr>
    </a:lvl1pPr>
    <a:lvl2pPr marL="457200" marR="0" lvl="1" indent="0" algn="l" defTabSz="914400" rtl="0" fontAlgn="auto" hangingPunct="1">
      <a:lnSpc>
        <a:spcPct val="100%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%">
        <a:solidFill>
          <a:srgbClr val="000000"/>
        </a:solidFill>
        <a:uFillTx/>
        <a:latin typeface="Corbel"/>
      </a:defRPr>
    </a:lvl2pPr>
    <a:lvl3pPr marL="914400" marR="0" lvl="2" indent="0" algn="l" defTabSz="914400" rtl="0" fontAlgn="auto" hangingPunct="1">
      <a:lnSpc>
        <a:spcPct val="100%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%">
        <a:solidFill>
          <a:srgbClr val="000000"/>
        </a:solidFill>
        <a:uFillTx/>
        <a:latin typeface="Corbel"/>
      </a:defRPr>
    </a:lvl3pPr>
    <a:lvl4pPr marL="1371600" marR="0" lvl="3" indent="0" algn="l" defTabSz="914400" rtl="0" fontAlgn="auto" hangingPunct="1">
      <a:lnSpc>
        <a:spcPct val="100%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%">
        <a:solidFill>
          <a:srgbClr val="000000"/>
        </a:solidFill>
        <a:uFillTx/>
        <a:latin typeface="Corbel"/>
      </a:defRPr>
    </a:lvl4pPr>
    <a:lvl5pPr marL="1828800" marR="0" lvl="4" indent="0" algn="l" defTabSz="914400" rtl="0" fontAlgn="auto" hangingPunct="1">
      <a:lnSpc>
        <a:spcPct val="100%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%">
        <a:solidFill>
          <a:srgbClr val="000000"/>
        </a:solidFill>
        <a:uFillTx/>
        <a:latin typeface="Corbel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purl.oclc.org/ooxml/officeDocument/relationships/slide" Target="../slides/slide2.xml"/><Relationship Id="rId1" Type="http://purl.oclc.org/ooxml/officeDocument/relationships/notesMaster" Target="../notesMasters/notesMaster1.xml"/></Relationships>
</file>

<file path=ppt/notesSlides/notesSlide1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%">
                <a:solidFill>
                  <a:srgbClr val="000000"/>
                </a:solidFill>
                <a:uFillTx/>
              </a:defRPr>
            </a:pPr>
            <a:fld id="{D572E2E1-B8DF-471F-80B8-B495F3825322}" type="slidenum">
              <a:t>2</a:t>
            </a:fld>
            <a:endParaRPr lang="it-IT" sz="1200" b="0" i="0" u="none" strike="noStrike" kern="1200" cap="none" spc="0" baseline="0%">
              <a:solidFill>
                <a:srgbClr val="000000"/>
              </a:solidFill>
              <a:uFillTx/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605036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purl.oclc.org/ooxml/officeDocument/relationships/image" Target="../media/image2.jpg"/><Relationship Id="rId1" Type="http://purl.oclc.org/ooxml/officeDocument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purl.oclc.org/ooxml/officeDocument/relationships/image" Target="../media/image3.png"/><Relationship Id="rId1" Type="http://purl.oclc.org/ooxml/officeDocument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purl.oclc.org/ooxml/officeDocument/relationships/image" Target="../media/image4.jpg"/><Relationship Id="rId1" Type="http://purl.oclc.org/ooxml/officeDocument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purl.oclc.org/ooxml/officeDocument/relationships/image" Target="../media/image4.jpg"/><Relationship Id="rId1" Type="http://purl.oclc.org/ooxml/officeDocument/relationships/slideMaster" Target="../slideMasters/slideMaster1.xml"/></Relationships>
</file>

<file path=ppt/slideLayouts/slideLayout1.xml><?xml version="1.0" encoding="utf-8"?>
<p:sldLayout xmlns:a="http://purl.oclc.org/ooxml/drawingml/main" xmlns:r="http://purl.oclc.org/ooxml/officeDocument/relationships" xmlns:p="http://purl.oclc.org/ooxml/presentationml/main" type="title" preserve="1">
  <p:cSld name="Diapositiva titolo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ctrTitle"/>
          </p:nvPr>
        </p:nvSpPr>
        <p:spPr>
          <a:xfrm>
            <a:off x="1065211" y="1828800"/>
            <a:ext cx="8229600" cy="2895603"/>
          </a:xfrm>
        </p:spPr>
        <p:txBody>
          <a:bodyPr/>
          <a:lstStyle>
            <a:lvl1pPr>
              <a:lnSpc>
                <a:spcPct val="80%"/>
              </a:lnSpc>
              <a:defRPr sz="6600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 txBox="1">
            <a:spLocks noGrp="1"/>
          </p:cNvSpPr>
          <p:nvPr>
            <p:ph type="subTitle" idx="1"/>
          </p:nvPr>
        </p:nvSpPr>
        <p:spPr>
          <a:xfrm>
            <a:off x="1065211" y="4800600"/>
            <a:ext cx="8229600" cy="121919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 cap="all" spc="200">
                <a:solidFill>
                  <a:srgbClr val="56C5FF"/>
                </a:solidFill>
              </a:defRPr>
            </a:lvl1pPr>
          </a:lstStyle>
          <a:p>
            <a:pPr lvl="0"/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323944312"/>
      </p:ext>
    </p:extLst>
  </p:cSld>
  <p:clrMapOvr>
    <a:masterClrMapping/>
  </p:clrMapOvr>
  <p:transition spd="med">
    <p:fade/>
  </p:transition>
  <p:hf sldNum="0" hdr="0" ftr="0" dt="0"/>
</p:sldLayout>
</file>

<file path=ppt/slideLayouts/slideLayout10.xml><?xml version="1.0" encoding="utf-8"?>
<p:sldLayout xmlns:a="http://purl.oclc.org/ooxml/drawingml/main" xmlns:r="http://purl.oclc.org/ooxml/officeDocument/relationships" xmlns:p="http://purl.oclc.org/ooxml/presentationml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a Segnapos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100F47-6FB5-4260-A58D-00DA37A363C6}" type="datetime1">
              <a:rPr lang="it-IT"/>
              <a:pPr lvl="0"/>
              <a:t>20/11/2015</a:t>
            </a:fld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35507B0-2545-496A-9FEB-9487D5489CF5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9660047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purl.oclc.org/ooxml/drawingml/main" xmlns:r="http://purl.oclc.org/ooxml/officeDocument/relationships" xmlns:p="http://purl.oclc.org/ooxml/presentationml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 txBox="1">
            <a:spLocks noGrp="1"/>
          </p:cNvSpPr>
          <p:nvPr>
            <p:ph type="title" orient="vert"/>
          </p:nvPr>
        </p:nvSpPr>
        <p:spPr>
          <a:xfrm>
            <a:off x="9142408" y="381003"/>
            <a:ext cx="1524003" cy="5638803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 txBox="1">
            <a:spLocks noGrp="1"/>
          </p:cNvSpPr>
          <p:nvPr>
            <p:ph type="body" orient="vert" idx="1"/>
          </p:nvPr>
        </p:nvSpPr>
        <p:spPr>
          <a:xfrm>
            <a:off x="1522411" y="381003"/>
            <a:ext cx="7391396" cy="563880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a Segnapos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766B7D-6D2D-437D-8AE9-B2AD7D88026F}" type="datetime1">
              <a:rPr lang="it-IT"/>
              <a:pPr lvl="0"/>
              <a:t>20/11/2015</a:t>
            </a:fld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6944193-FFC8-40C9-924D-6C4ACF3E0A39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939098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purl.oclc.org/ooxml/drawingml/main" xmlns:r="http://purl.oclc.org/ooxml/officeDocument/relationships" xmlns:p="http://purl.oclc.org/ooxml/presentationml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a Segnapos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57A17AF-7E6A-42BD-BF8D-153BAA4A2E3E}" type="datetime1">
              <a:rPr lang="it-IT"/>
              <a:pPr lvl="0"/>
              <a:t>20/11/2015</a:t>
            </a:fld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A8BDA6-C88F-434B-B460-9DB9E1113317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9220357"/>
      </p:ext>
    </p:extLst>
  </p:cSld>
  <p:clrMapOvr>
    <a:masterClrMapping/>
  </p:clrMapOvr>
  <p:transition spd="med">
    <p:fade/>
  </p:transition>
  <p:hf sldNum="0" hdr="0" ftr="0" dt="0"/>
</p:sldLayout>
</file>

<file path=ppt/slideLayouts/slideLayout3.xml><?xml version="1.0" encoding="utf-8"?>
<p:sldLayout xmlns:a="http://purl.oclc.org/ooxml/drawingml/main" xmlns:r="http://purl.oclc.org/ooxml/officeDocument/relationships" xmlns:p="http://purl.oclc.org/ooxml/presentationml/main" type="secHead" preserve="1">
  <p:cSld name="Intestazione sezion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1059615" y="2514600"/>
            <a:ext cx="8692396" cy="2819396"/>
          </a:xfrm>
        </p:spPr>
        <p:txBody>
          <a:bodyPr/>
          <a:lstStyle>
            <a:lvl1pPr>
              <a:lnSpc>
                <a:spcPct val="80%"/>
              </a:lnSpc>
              <a:defRPr sz="4800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1065211" y="5410203"/>
            <a:ext cx="8687330" cy="60960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 cap="all" spc="200">
                <a:solidFill>
                  <a:srgbClr val="56C5FF"/>
                </a:solidFill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a Segnapos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F484EF-2D3B-4A96-BABA-00AEC2268B41}" type="datetime1">
              <a:rPr lang="it-IT"/>
              <a:pPr lvl="0"/>
              <a:t>20/11/2015</a:t>
            </a:fld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7229707-1708-4760-8FEE-E25AE9AD7DA7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0691190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purl.oclc.org/ooxml/drawingml/main" xmlns:r="http://purl.oclc.org/ooxml/officeDocument/relationships" xmlns:p="http://purl.oclc.org/ooxml/presentationml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 2"/>
          <p:cNvSpPr txBox="1">
            <a:spLocks noGrp="1"/>
          </p:cNvSpPr>
          <p:nvPr>
            <p:ph idx="1"/>
          </p:nvPr>
        </p:nvSpPr>
        <p:spPr>
          <a:xfrm>
            <a:off x="1504782" y="1904996"/>
            <a:ext cx="4419596" cy="4114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 txBox="1">
            <a:spLocks noGrp="1"/>
          </p:cNvSpPr>
          <p:nvPr>
            <p:ph idx="2"/>
          </p:nvPr>
        </p:nvSpPr>
        <p:spPr>
          <a:xfrm>
            <a:off x="6229185" y="1904996"/>
            <a:ext cx="4419596" cy="4114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Data Segnapos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93A7F66-DF41-4E71-9889-3CAC236305E2}" type="datetime1">
              <a:rPr lang="it-IT"/>
              <a:pPr lvl="0"/>
              <a:t>20/11/2015</a:t>
            </a:fld>
            <a:endParaRPr lang="it-IT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3B2237-DCDB-4BC5-A8CC-A74F2CBB6948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9525251"/>
      </p:ext>
    </p:extLst>
  </p:cSld>
  <p:clrMapOvr>
    <a:masterClrMapping/>
  </p:clrMapOvr>
  <p:transition spd="med">
    <p:fade/>
  </p:transition>
  <p:hf sldNum="0" hdr="0" ftr="0" dt="0"/>
</p:sldLayout>
</file>

<file path=ppt/slideLayouts/slideLayout5.xml><?xml version="1.0" encoding="utf-8"?>
<p:sldLayout xmlns:a="http://purl.oclc.org/ooxml/drawingml/main" xmlns:r="http://purl.oclc.org/ooxml/officeDocument/relationships" xmlns:p="http://purl.oclc.org/ooxml/presentationml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1522411" y="1904996"/>
            <a:ext cx="4416552" cy="761996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cap="all" spc="200">
                <a:solidFill>
                  <a:srgbClr val="56C5FF"/>
                </a:solidFill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 txBox="1">
            <a:spLocks noGrp="1"/>
          </p:cNvSpPr>
          <p:nvPr>
            <p:ph idx="2"/>
          </p:nvPr>
        </p:nvSpPr>
        <p:spPr>
          <a:xfrm>
            <a:off x="1522411" y="2743200"/>
            <a:ext cx="4416552" cy="327659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 txBox="1">
            <a:spLocks noGrp="1"/>
          </p:cNvSpPr>
          <p:nvPr>
            <p:ph type="body" idx="3"/>
          </p:nvPr>
        </p:nvSpPr>
        <p:spPr>
          <a:xfrm>
            <a:off x="6249859" y="1904996"/>
            <a:ext cx="4416552" cy="761996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cap="all" spc="200">
                <a:solidFill>
                  <a:srgbClr val="56C5FF"/>
                </a:solidFill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 5"/>
          <p:cNvSpPr txBox="1">
            <a:spLocks noGrp="1"/>
          </p:cNvSpPr>
          <p:nvPr>
            <p:ph idx="4"/>
          </p:nvPr>
        </p:nvSpPr>
        <p:spPr>
          <a:xfrm>
            <a:off x="6249859" y="2743200"/>
            <a:ext cx="4416552" cy="327659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Data Segnapos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885D3B-9A16-4A38-BABD-BEE26D1F9DB2}" type="datetime1">
              <a:rPr lang="it-IT"/>
              <a:pPr lvl="0"/>
              <a:t>20/11/2015</a:t>
            </a:fld>
            <a:endParaRPr lang="it-IT"/>
          </a:p>
        </p:txBody>
      </p:sp>
      <p:sp>
        <p:nvSpPr>
          <p:cNvPr id="8" name="Segnaposto piè di pagina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9" name="Segnaposto numero diapositiva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2516971-5DFC-41ED-87F6-3F7507753B42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7168628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purl.oclc.org/ooxml/drawingml/main" xmlns:r="http://purl.oclc.org/ooxml/officeDocument/relationships" xmlns:p="http://purl.oclc.org/ooxml/presentationml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Data Segnapos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8BA87B5-3D46-4C5F-AE8D-449F057746CE}" type="datetime1">
              <a:rPr lang="it-IT"/>
              <a:pPr lvl="0"/>
              <a:t>20/11/2015</a:t>
            </a:fld>
            <a:endParaRPr lang="it-IT"/>
          </a:p>
        </p:txBody>
      </p:sp>
      <p:sp>
        <p:nvSpPr>
          <p:cNvPr id="4" name="Segnaposto piè di pagina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numero diapositiva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8C50C62-38F9-45FC-8B70-95793C9B4910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4830605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purl.oclc.org/ooxml/drawingml/main" xmlns:r="http://purl.oclc.org/ooxml/officeDocument/relationships" xmlns:p="http://purl.oclc.org/ooxml/presentationml/main" type="blank" preserve="1">
  <p:cSld name="Vuota">
    <p:bg>
      <p:bgPr>
        <a:solidFill>
          <a:srgbClr val="0010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Segnapos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5DDE0EC-E4A1-42D7-A495-E78A0D8236FC}" type="datetime1">
              <a:rPr lang="it-IT"/>
              <a:pPr lvl="0"/>
              <a:t>20/11/2015</a:t>
            </a:fld>
            <a:endParaRPr lang="it-IT"/>
          </a:p>
        </p:txBody>
      </p:sp>
      <p:sp>
        <p:nvSpPr>
          <p:cNvPr id="3" name="Segnaposto piè di pagina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4" name="Segnaposto numero diapositiva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82A960A-E365-42E2-A967-1AE004C20438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031907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purl.oclc.org/ooxml/drawingml/main" xmlns:r="http://purl.oclc.org/ooxml/officeDocument/relationships" xmlns:p="http://purl.oclc.org/ooxml/presentationml/main" type="objTx" preserve="1">
  <p:cSld name="Contenuto con didascalia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1055601" y="1904996"/>
            <a:ext cx="3596609" cy="26670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>
          <a:xfrm>
            <a:off x="4951411" y="685800"/>
            <a:ext cx="6400800" cy="533399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 txBox="1">
            <a:spLocks noGrp="1"/>
          </p:cNvSpPr>
          <p:nvPr>
            <p:ph type="body" idx="2"/>
          </p:nvPr>
        </p:nvSpPr>
        <p:spPr>
          <a:xfrm>
            <a:off x="1065211" y="4648196"/>
            <a:ext cx="3581403" cy="13716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a Segnapos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6B0B331-8DD5-4027-98C9-895BD21EF30B}" type="datetime1">
              <a:rPr lang="it-IT"/>
              <a:pPr lvl="0"/>
              <a:t>20/11/2015</a:t>
            </a:fld>
            <a:endParaRPr lang="it-IT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2975C5-A773-480A-8CBB-9B188367C149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8094380"/>
      </p:ext>
    </p:extLst>
  </p:cSld>
  <p:clrMapOvr>
    <a:masterClrMapping/>
  </p:clrMapOvr>
  <p:transition spd="med">
    <p:fade/>
  </p:transition>
  <p:hf sldNum="0" hdr="0" ftr="0" dt="0"/>
</p:sldLayout>
</file>

<file path=ppt/slideLayouts/slideLayout9.xml><?xml version="1.0" encoding="utf-8"?>
<p:sldLayout xmlns:a="http://purl.oclc.org/ooxml/drawingml/main" xmlns:r="http://purl.oclc.org/ooxml/officeDocument/relationships" xmlns:p="http://purl.oclc.org/ooxml/presentationml/main" type="picTx" preserve="1">
  <p:cSld name="Immagine con didascalia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2"/>
          <p:cNvSpPr txBox="1">
            <a:spLocks noGrp="1"/>
          </p:cNvSpPr>
          <p:nvPr>
            <p:ph type="pic" idx="1"/>
          </p:nvPr>
        </p:nvSpPr>
        <p:spPr>
          <a:xfrm>
            <a:off x="4951411" y="685800"/>
            <a:ext cx="6400800" cy="5333996"/>
          </a:xfrm>
          <a:solidFill>
            <a:srgbClr val="001027"/>
          </a:solidFill>
          <a:ln w="76196">
            <a:solidFill>
              <a:srgbClr val="FFFFFF"/>
            </a:solidFill>
            <a:prstDash val="solid"/>
            <a:miter/>
          </a:ln>
        </p:spPr>
        <p:txBody>
          <a:bodyPr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it-IT"/>
              <a:t>Fare clic sull'icona per inserire un'immagine</a:t>
            </a:r>
          </a:p>
        </p:txBody>
      </p:sp>
      <p:sp>
        <p:nvSpPr>
          <p:cNvPr id="3" name="Titolo 1"/>
          <p:cNvSpPr txBox="1">
            <a:spLocks noGrp="1"/>
          </p:cNvSpPr>
          <p:nvPr>
            <p:ph type="title"/>
          </p:nvPr>
        </p:nvSpPr>
        <p:spPr>
          <a:xfrm>
            <a:off x="1055601" y="1904996"/>
            <a:ext cx="3596609" cy="26670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4" name="Segnaposto testo 3"/>
          <p:cNvSpPr txBox="1">
            <a:spLocks noGrp="1"/>
          </p:cNvSpPr>
          <p:nvPr>
            <p:ph type="body" idx="2"/>
          </p:nvPr>
        </p:nvSpPr>
        <p:spPr>
          <a:xfrm>
            <a:off x="1065211" y="4648196"/>
            <a:ext cx="3581403" cy="13716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a Segnapos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6F48C5D-A544-4648-B620-05FAA883EF74}" type="datetime1">
              <a:rPr lang="it-IT"/>
              <a:pPr lvl="0"/>
              <a:t>20/11/2015</a:t>
            </a:fld>
            <a:endParaRPr lang="it-IT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75C670-9456-4B68-AF4B-39DDBB11F79F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1700743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purl.oclc.org/ooxml/officeDocument/relationships/slideLayout" Target="../slideLayouts/slideLayout8.xml"/><Relationship Id="rId13" Type="http://purl.oclc.org/ooxml/officeDocument/relationships/image" Target="../media/image1.jpg"/><Relationship Id="rId3" Type="http://purl.oclc.org/ooxml/officeDocument/relationships/slideLayout" Target="../slideLayouts/slideLayout3.xml"/><Relationship Id="rId7" Type="http://purl.oclc.org/ooxml/officeDocument/relationships/slideLayout" Target="../slideLayouts/slideLayout7.xml"/><Relationship Id="rId12" Type="http://purl.oclc.org/ooxml/officeDocument/relationships/theme" Target="../theme/theme1.xml"/><Relationship Id="rId2" Type="http://purl.oclc.org/ooxml/officeDocument/relationships/slideLayout" Target="../slideLayouts/slideLayout2.xml"/><Relationship Id="rId1" Type="http://purl.oclc.org/ooxml/officeDocument/relationships/slideLayout" Target="../slideLayouts/slideLayout1.xml"/><Relationship Id="rId6" Type="http://purl.oclc.org/ooxml/officeDocument/relationships/slideLayout" Target="../slideLayouts/slideLayout6.xml"/><Relationship Id="rId11" Type="http://purl.oclc.org/ooxml/officeDocument/relationships/slideLayout" Target="../slideLayouts/slideLayout11.xml"/><Relationship Id="rId5" Type="http://purl.oclc.org/ooxml/officeDocument/relationships/slideLayout" Target="../slideLayouts/slideLayout5.xml"/><Relationship Id="rId10" Type="http://purl.oclc.org/ooxml/officeDocument/relationships/slideLayout" Target="../slideLayouts/slideLayout10.xml"/><Relationship Id="rId4" Type="http://purl.oclc.org/ooxml/officeDocument/relationships/slideLayout" Target="../slideLayouts/slideLayout4.xml"/><Relationship Id="rId9" Type="http://purl.oclc.org/ooxml/officeDocument/relationships/slideLayout" Target="../slideLayouts/slideLayout9.xml"/></Relationships>
</file>

<file path=ppt/slideMasters/slideMaster1.xml><?xml version="1.0" encoding="utf-8"?>
<p:sldMaster xmlns:a="http://purl.oclc.org/ooxml/drawingml/main" xmlns:r="http://purl.oclc.org/ooxml/officeDocument/relationships" xmlns:p="http://purl.oclc.org/ooxml/presentationml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 txBox="1">
            <a:spLocks noGrp="1"/>
          </p:cNvSpPr>
          <p:nvPr>
            <p:ph type="title"/>
          </p:nvPr>
        </p:nvSpPr>
        <p:spPr>
          <a:xfrm>
            <a:off x="1522411" y="381003"/>
            <a:ext cx="9144000" cy="1371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1522411" y="1904996"/>
            <a:ext cx="9134389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a Segnaposto 3"/>
          <p:cNvSpPr txBox="1">
            <a:spLocks noGrp="1"/>
          </p:cNvSpPr>
          <p:nvPr>
            <p:ph type="dt" sz="half" idx="2"/>
          </p:nvPr>
        </p:nvSpPr>
        <p:spPr>
          <a:xfrm>
            <a:off x="8226417" y="6400800"/>
            <a:ext cx="1449388" cy="2762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000" b="0" i="0" u="none" strike="noStrike" kern="1200" cap="none" spc="0" baseline="0%">
                <a:solidFill>
                  <a:srgbClr val="FFFFFF"/>
                </a:solidFill>
                <a:uFillTx/>
                <a:latin typeface="Corbel"/>
              </a:defRPr>
            </a:lvl1pPr>
          </a:lstStyle>
          <a:p>
            <a:pPr lvl="0"/>
            <a:fld id="{5530E3EA-8819-4AC0-8618-4D6E412AB112}" type="datetime1">
              <a:rPr lang="it-IT"/>
              <a:pPr lvl="0"/>
              <a:t>20/11/2015</a:t>
            </a:fld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3"/>
          </p:nvPr>
        </p:nvSpPr>
        <p:spPr>
          <a:xfrm>
            <a:off x="1522411" y="6400800"/>
            <a:ext cx="6553203" cy="2762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000" b="0" i="0" u="none" strike="noStrike" kern="1200" cap="none" spc="0" baseline="0%">
                <a:solidFill>
                  <a:srgbClr val="FFFFFF"/>
                </a:solidFill>
                <a:uFillTx/>
                <a:latin typeface="Corbel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4"/>
          </p:nvPr>
        </p:nvSpPr>
        <p:spPr>
          <a:xfrm>
            <a:off x="9828208" y="6400800"/>
            <a:ext cx="838203" cy="2762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000" b="0" i="0" u="none" strike="noStrike" kern="1200" cap="none" spc="0" baseline="0%">
                <a:solidFill>
                  <a:srgbClr val="FFFFFF"/>
                </a:solidFill>
                <a:uFillTx/>
                <a:latin typeface="Corbel"/>
              </a:defRPr>
            </a:lvl1pPr>
          </a:lstStyle>
          <a:p>
            <a:pPr lvl="0"/>
            <a:fld id="{AE002207-B7C6-4DCA-8CDA-01BE1EE691CD}" type="slidenum"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marL="0" marR="0" lvl="0" indent="0" algn="l" defTabSz="914400" rtl="0" fontAlgn="auto" hangingPunct="1">
        <a:lnSpc>
          <a:spcPct val="90%"/>
        </a:lnSpc>
        <a:spcBef>
          <a:spcPts val="0"/>
        </a:spcBef>
        <a:spcAft>
          <a:spcPts val="0"/>
        </a:spcAft>
        <a:buNone/>
        <a:tabLst/>
        <a:defRPr lang="it-IT" sz="3600" b="0" i="0" u="none" strike="noStrike" kern="1200" cap="none" spc="100" baseline="0%">
          <a:solidFill>
            <a:srgbClr val="FFFFFF"/>
          </a:solidFill>
          <a:uFillTx/>
          <a:latin typeface="Corbel"/>
        </a:defRPr>
      </a:lvl1pPr>
    </p:titleStyle>
    <p:bodyStyle>
      <a:lvl1pPr marL="223835" marR="0" lvl="0" indent="-223835" algn="l" defTabSz="914400" rtl="0" fontAlgn="auto" hangingPunct="1">
        <a:lnSpc>
          <a:spcPct val="90%"/>
        </a:lnSpc>
        <a:spcBef>
          <a:spcPts val="1800"/>
        </a:spcBef>
        <a:spcAft>
          <a:spcPts val="0"/>
        </a:spcAft>
        <a:buClr>
          <a:srgbClr val="56C5FF"/>
        </a:buClr>
        <a:buSzPct val="100%"/>
        <a:buFont typeface="Arial" pitchFamily="34"/>
        <a:buChar char="•"/>
        <a:tabLst/>
        <a:defRPr lang="it-IT" sz="2400" b="0" i="0" u="none" strike="noStrike" kern="1200" cap="none" spc="0" baseline="0%">
          <a:solidFill>
            <a:srgbClr val="FFFFFF"/>
          </a:solidFill>
          <a:uFillTx/>
          <a:latin typeface="Corbel"/>
        </a:defRPr>
      </a:lvl1pPr>
      <a:lvl2pPr marL="463545" marR="0" lvl="1" indent="-231772" algn="l" defTabSz="914400" rtl="0" fontAlgn="auto" hangingPunct="1">
        <a:lnSpc>
          <a:spcPct val="90%"/>
        </a:lnSpc>
        <a:spcBef>
          <a:spcPts val="1200"/>
        </a:spcBef>
        <a:spcAft>
          <a:spcPts val="0"/>
        </a:spcAft>
        <a:buClr>
          <a:srgbClr val="56C5FF"/>
        </a:buClr>
        <a:buSzPct val="100%"/>
        <a:buFont typeface="Arial" pitchFamily="34"/>
        <a:buChar char="•"/>
        <a:tabLst/>
        <a:defRPr lang="it-IT" sz="2000" b="0" i="0" u="none" strike="noStrike" kern="1200" cap="none" spc="0" baseline="0%">
          <a:solidFill>
            <a:srgbClr val="FFFFFF"/>
          </a:solidFill>
          <a:uFillTx/>
          <a:latin typeface="Corbel"/>
        </a:defRPr>
      </a:lvl2pPr>
      <a:lvl3pPr marL="682627" marR="0" lvl="2" indent="-219071" algn="l" defTabSz="914400" rtl="0" fontAlgn="auto" hangingPunct="1">
        <a:lnSpc>
          <a:spcPct val="90%"/>
        </a:lnSpc>
        <a:spcBef>
          <a:spcPts val="600"/>
        </a:spcBef>
        <a:spcAft>
          <a:spcPts val="0"/>
        </a:spcAft>
        <a:buClr>
          <a:srgbClr val="56C5FF"/>
        </a:buClr>
        <a:buSzPct val="100%"/>
        <a:buFont typeface="Arial" pitchFamily="34"/>
        <a:buChar char="•"/>
        <a:tabLst/>
        <a:defRPr lang="it-IT" sz="1800" b="0" i="0" u="none" strike="noStrike" kern="1200" cap="none" spc="0" baseline="0%">
          <a:solidFill>
            <a:srgbClr val="FFFFFF"/>
          </a:solidFill>
          <a:uFillTx/>
          <a:latin typeface="Corbel"/>
        </a:defRPr>
      </a:lvl3pPr>
      <a:lvl4pPr marL="857250" marR="0" lvl="3" indent="-174622" algn="l" defTabSz="914400" rtl="0" fontAlgn="auto" hangingPunct="1">
        <a:lnSpc>
          <a:spcPct val="90%"/>
        </a:lnSpc>
        <a:spcBef>
          <a:spcPts val="600"/>
        </a:spcBef>
        <a:spcAft>
          <a:spcPts val="0"/>
        </a:spcAft>
        <a:buClr>
          <a:srgbClr val="56C5FF"/>
        </a:buClr>
        <a:buSzPct val="100%"/>
        <a:buFont typeface="Arial" pitchFamily="34"/>
        <a:buChar char="•"/>
        <a:tabLst/>
        <a:defRPr lang="it-IT" sz="1600" b="0" i="0" u="none" strike="noStrike" kern="1200" cap="none" spc="0" baseline="0%">
          <a:solidFill>
            <a:srgbClr val="FFFFFF"/>
          </a:solidFill>
          <a:uFillTx/>
          <a:latin typeface="Corbel"/>
        </a:defRPr>
      </a:lvl4pPr>
      <a:lvl5pPr marL="1030291" marR="0" lvl="4" indent="-173041" algn="l" defTabSz="914400" rtl="0" fontAlgn="auto" hangingPunct="1">
        <a:lnSpc>
          <a:spcPct val="90%"/>
        </a:lnSpc>
        <a:spcBef>
          <a:spcPts val="600"/>
        </a:spcBef>
        <a:spcAft>
          <a:spcPts val="0"/>
        </a:spcAft>
        <a:buClr>
          <a:srgbClr val="56C5FF"/>
        </a:buClr>
        <a:buSzPct val="100%"/>
        <a:buFont typeface="Arial" pitchFamily="34"/>
        <a:buChar char="•"/>
        <a:tabLst/>
        <a:defRPr lang="it-IT" sz="1600" b="0" i="0" u="none" strike="noStrike" kern="1200" cap="none" spc="0" baseline="0%">
          <a:solidFill>
            <a:srgbClr val="FFFFFF"/>
          </a:solidFill>
          <a:uFillTx/>
          <a:latin typeface="Corbel"/>
        </a:defRPr>
      </a:lvl5pPr>
      <a:lvl6pPr marL="25146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purl.oclc.org/ooxml/officeDocument/relationships/notesSlide" Target="../notesSlides/notesSlide1.xml"/><Relationship Id="rId1" Type="http://purl.oclc.org/ooxml/officeDocument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purl.oclc.org/ooxml/officeDocument/relationships/image" Target="../media/image5.jpg"/><Relationship Id="rId1" Type="http://purl.oclc.org/ooxml/officeDocument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purl.oclc.org/ooxml/officeDocument/relationships/image" Target="../media/image6.jpeg"/><Relationship Id="rId1" Type="http://purl.oclc.org/ooxml/officeDocument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purl.oclc.org/ooxml/officeDocument/relationships/image" Target="../media/image7.jpg"/><Relationship Id="rId1" Type="http://purl.oclc.org/ooxml/officeDocument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8.xml"/></Relationships>
</file>

<file path=ppt/slides/slide1.xml><?xml version="1.0" encoding="utf-8"?>
<p:sld xmlns:a="http://purl.oclc.org/ooxml/drawingml/main" xmlns:r="http://purl.oclc.org/ooxml/officeDocument/relationships" xmlns:p="http://purl.oclc.org/ooxml/presentationml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2"/>
          <p:cNvSpPr txBox="1">
            <a:spLocks noGrp="1"/>
          </p:cNvSpPr>
          <p:nvPr>
            <p:ph type="ctrTitle"/>
          </p:nvPr>
        </p:nvSpPr>
        <p:spPr>
          <a:xfrm>
            <a:off x="1065211" y="1556793"/>
            <a:ext cx="10861846" cy="2895603"/>
          </a:xfrm>
        </p:spPr>
        <p:txBody>
          <a:bodyPr/>
          <a:lstStyle/>
          <a:p>
            <a:pPr lvl="0"/>
            <a:r>
              <a:rPr lang="it-IT"/>
              <a:t>Conferenza nanotecnologie</a:t>
            </a:r>
          </a:p>
        </p:txBody>
      </p:sp>
      <p:sp>
        <p:nvSpPr>
          <p:cNvPr id="3" name="Sottotitolo 3"/>
          <p:cNvSpPr txBox="1">
            <a:spLocks noGrp="1"/>
          </p:cNvSpPr>
          <p:nvPr>
            <p:ph type="subTitle" idx="1"/>
          </p:nvPr>
        </p:nvSpPr>
        <p:spPr>
          <a:xfrm>
            <a:off x="1651379" y="4800600"/>
            <a:ext cx="7643432" cy="1219196"/>
          </a:xfrm>
        </p:spPr>
        <p:txBody>
          <a:bodyPr/>
          <a:lstStyle/>
          <a:p>
            <a:pPr lvl="0"/>
            <a:r>
              <a:rPr lang="it-IT" dirty="0" smtClean="0"/>
              <a:t>15 </a:t>
            </a:r>
            <a:r>
              <a:rPr lang="it-IT" dirty="0"/>
              <a:t>ottobre 2015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 xmlns:a="http://schemas.openxmlformats.org/drawingml/2006/main" xmlns:r="http://schemas.openxmlformats.org/officeDocument/2006/relationships" xmlns:p="http://schemas.openxmlformats.org/presentationml/2006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purl.oclc.org/ooxml/drawingml/main" xmlns:r="http://purl.oclc.org/ooxml/officeDocument/relationships" xmlns:p="http://purl.oclc.org/ooxml/presentationml/main">
  <p:cSld name="Slide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3"/>
          <p:cNvSpPr txBox="1">
            <a:spLocks noGrp="1"/>
          </p:cNvSpPr>
          <p:nvPr>
            <p:ph idx="1"/>
          </p:nvPr>
        </p:nvSpPr>
        <p:spPr>
          <a:xfrm>
            <a:off x="1522411" y="1124748"/>
            <a:ext cx="9252520" cy="4895057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it-IT" sz="2800"/>
              <a:t>La </a:t>
            </a:r>
            <a:r>
              <a:rPr lang="it-IT" sz="2800" b="1"/>
              <a:t>nanotecnologia</a:t>
            </a:r>
            <a:r>
              <a:rPr lang="it-IT" sz="2800"/>
              <a:t> è un ramo della scienza applicata e della tecnologia che si occupa del controllo della materia su scala dimensionale inferiore al nanometro, ovvero un miliardesimo di metro (in genere tra 1 e 100 nanometri) e della progettazione e realizzazione di dispositivi in tale scala. Il termine "nanotecnologia" indica genericamente la manipolazione della materia a livello atomico e molecolare. La nanotecnologia opera in un ambito d'investigazione multidisciplinare, coinvolgendo molteplici indirizzi di ricerca, tra cui: biologia molecolare, chimica, scienza dei materiali, fisica (sia applicata che di base), ingegneria meccanica, ingegneria chimica ed elettronica, bioingegneria.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purl.oclc.org/ooxml/drawingml/main" xmlns:r="http://purl.oclc.org/ooxml/officeDocument/relationships" xmlns:p="http://purl.oclc.org/ooxml/presentationml/main">
  <p:cSld name="Slide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 txBox="1">
            <a:spLocks noGrp="1"/>
          </p:cNvSpPr>
          <p:nvPr>
            <p:ph idx="1"/>
          </p:nvPr>
        </p:nvSpPr>
        <p:spPr>
          <a:xfrm>
            <a:off x="1341881" y="1052739"/>
            <a:ext cx="4536502" cy="3672404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it-IT" dirty="0"/>
              <a:t>Nelle industrie microelettroniche, vengono prodotti i cosiddetti “chip” o circuiti integrati che sono quei componenti presenti in tutte le apparecchiature elettroniche: computer, </a:t>
            </a:r>
            <a:r>
              <a:rPr lang="it-IT" dirty="0" err="1"/>
              <a:t>smartphone</a:t>
            </a:r>
            <a:r>
              <a:rPr lang="it-IT" dirty="0"/>
              <a:t>, console di videogiochi, lampade a risparmio energetico, componenti delle automobili, elettrodomestici ecc.</a:t>
            </a:r>
          </a:p>
        </p:txBody>
      </p:sp>
      <p:pic>
        <p:nvPicPr>
          <p:cNvPr id="3" name="Segnaposto contenuto 4"/>
          <p:cNvPicPr>
            <a:picLocks noGrp="1" noChangeAspect="1"/>
          </p:cNvPicPr>
          <p:nvPr>
            <p:ph idx="2"/>
          </p:nvPr>
        </p:nvPicPr>
        <p:blipFill>
          <a:blip r:embed="rId2"/>
          <a:stretch>
            <a:fillRect/>
          </a:stretch>
        </p:blipFill>
        <p:spPr>
          <a:xfrm>
            <a:off x="6670474" y="1152162"/>
            <a:ext cx="4637370" cy="34735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%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purl.oclc.org/ooxml/drawingml/main" xmlns:r="http://purl.oclc.org/ooxml/officeDocument/relationships" xmlns:p="http://purl.oclc.org/ooxml/presentationml/main">
  <p:cSld name="Slide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1522411" y="381003"/>
            <a:ext cx="9144000" cy="1103781"/>
          </a:xfrm>
        </p:spPr>
        <p:txBody>
          <a:bodyPr/>
          <a:lstStyle/>
          <a:p>
            <a:pPr lvl="0"/>
            <a:r>
              <a:rPr lang="it-IT"/>
              <a:t>Processo produttivo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lnSpc>
                <a:spcPct val="80%"/>
              </a:lnSpc>
              <a:buNone/>
            </a:pPr>
            <a:r>
              <a:rPr lang="it-IT" sz="2200"/>
              <a:t>Il processo produttivo dei chip parte da fette di silicio (wafer), ottenute dalla lavorazione del quarzo e della silice. I wafer subiscono un lungo processo di produzione che comprende diverse fasi:</a:t>
            </a:r>
          </a:p>
          <a:p>
            <a:pPr lvl="0">
              <a:lnSpc>
                <a:spcPct val="80%"/>
              </a:lnSpc>
            </a:pPr>
            <a:r>
              <a:rPr lang="it-IT" sz="2200"/>
              <a:t>ossidazione e diffusione in forni ad alte temperature;</a:t>
            </a:r>
          </a:p>
          <a:p>
            <a:pPr lvl="0">
              <a:lnSpc>
                <a:spcPct val="80%"/>
              </a:lnSpc>
            </a:pPr>
            <a:r>
              <a:rPr lang="it-IT" sz="2200"/>
              <a:t>processi di fotolitografia;</a:t>
            </a:r>
          </a:p>
          <a:p>
            <a:pPr lvl="0">
              <a:lnSpc>
                <a:spcPct val="80%"/>
              </a:lnSpc>
            </a:pPr>
            <a:r>
              <a:rPr lang="it-IT" sz="2200"/>
              <a:t>impiantazioni ioniche;</a:t>
            </a:r>
          </a:p>
          <a:p>
            <a:pPr lvl="0">
              <a:lnSpc>
                <a:spcPct val="80%"/>
              </a:lnSpc>
            </a:pPr>
            <a:r>
              <a:rPr lang="it-IT" sz="2200"/>
              <a:t>attacchi chimici in wet o in dry;</a:t>
            </a:r>
          </a:p>
          <a:p>
            <a:pPr lvl="0">
              <a:lnSpc>
                <a:spcPct val="80%"/>
              </a:lnSpc>
            </a:pPr>
            <a:r>
              <a:rPr lang="it-IT" sz="2200"/>
              <a:t>metallizzazioni;</a:t>
            </a:r>
          </a:p>
          <a:p>
            <a:pPr lvl="0">
              <a:lnSpc>
                <a:spcPct val="80%"/>
              </a:lnSpc>
            </a:pPr>
            <a:r>
              <a:rPr lang="it-IT" sz="2200"/>
              <a:t>passivazioni e processi di cleaning (pulizia) intercalati tra le diverse fasi.</a:t>
            </a:r>
          </a:p>
          <a:p>
            <a:pPr lvl="0">
              <a:lnSpc>
                <a:spcPct val="80%"/>
              </a:lnSpc>
            </a:pPr>
            <a:endParaRPr lang="it-IT" sz="2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:p="http://schemas.openxmlformats.org/presentationml/2006/main" xmlns:r="http://schemas.openxmlformats.org/officeDocument/2006/relationships" xmlns:a="http://schemas.openxmlformats.org/drawingml/2006/main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purl.oclc.org/ooxml/drawingml/main" xmlns:r="http://purl.oclc.org/ooxml/officeDocument/relationships" xmlns:p="http://purl.oclc.org/ooxml/presentationml/main">
  <p:cSld name="Slide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/>
          <p:cNvSpPr txBox="1">
            <a:spLocks noGrp="1"/>
          </p:cNvSpPr>
          <p:nvPr>
            <p:ph idx="1"/>
          </p:nvPr>
        </p:nvSpPr>
        <p:spPr>
          <a:xfrm>
            <a:off x="1522411" y="1916829"/>
            <a:ext cx="9134389" cy="3096341"/>
          </a:xfrm>
        </p:spPr>
        <p:txBody>
          <a:bodyPr/>
          <a:lstStyle/>
          <a:p>
            <a:pPr lvl="0" algn="just">
              <a:lnSpc>
                <a:spcPct val="80%"/>
              </a:lnSpc>
            </a:pPr>
            <a:r>
              <a:rPr lang="it-IT"/>
              <a:t>Nel </a:t>
            </a:r>
            <a:r>
              <a:rPr lang="it-IT" b="1"/>
              <a:t>PROCESSO DI FOTOLITOGRAFIA</a:t>
            </a:r>
            <a:r>
              <a:rPr lang="it-IT"/>
              <a:t>  il materiale conduttore o dielettrico viene depositato sul wafer e ricoperto da una soluzione chimica fotosensibile chiamata photoresist che si indurisce quando esposta alla radiazione elettromagnetica.</a:t>
            </a:r>
          </a:p>
          <a:p>
            <a:pPr marL="0" lvl="0" indent="0" algn="just">
              <a:lnSpc>
                <a:spcPct val="80%"/>
              </a:lnSpc>
              <a:buNone/>
            </a:pPr>
            <a:endParaRPr lang="it-IT"/>
          </a:p>
          <a:p>
            <a:pPr lvl="0" algn="just">
              <a:lnSpc>
                <a:spcPct val="80%"/>
              </a:lnSpc>
            </a:pPr>
            <a:r>
              <a:rPr lang="it-IT"/>
              <a:t>L'</a:t>
            </a:r>
            <a:r>
              <a:rPr lang="it-IT" b="1"/>
              <a:t>IMPIANTAZIONE IONICA </a:t>
            </a:r>
            <a:r>
              <a:rPr lang="it-IT"/>
              <a:t>è un processo in cui degli ioni vengono impiantati in un solido (in particolare in un semiconduttore) cambiandone le proprietà fisiche.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indow dir="vert"/>
      </p:transition>
    </mc:Choice>
    <mc:Fallback xmlns:p="http://schemas.openxmlformats.org/presentationml/2006/main" xmlns:r="http://schemas.openxmlformats.org/officeDocument/2006/relationships" xmlns:a="http://schemas.openxmlformats.org/drawingml/2006/main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purl.oclc.org/ooxml/drawingml/main" xmlns:r="http://purl.oclc.org/ooxml/officeDocument/relationships" xmlns:p="http://purl.oclc.org/ooxml/presentationml/main">
  <p:cSld name="Slide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it-IT"/>
              <a:t>Il </a:t>
            </a:r>
            <a:r>
              <a:rPr lang="it-IT" b="1"/>
              <a:t>DRY ETCHING </a:t>
            </a:r>
            <a:r>
              <a:rPr lang="it-IT"/>
              <a:t>è sinonimo di attacco chimico assistito da plasma, un'espressione che denota diverse tecniche in cui si usano plasmi sottoforma di scariche a basse pressioni.A quei tempi veniva usato industrialmente solo il wet etching</a:t>
            </a:r>
          </a:p>
          <a:p>
            <a:pPr lvl="0" algn="just"/>
            <a:endParaRPr lang="it-IT"/>
          </a:p>
          <a:p>
            <a:pPr lvl="0" algn="just"/>
            <a:r>
              <a:rPr lang="it-IT"/>
              <a:t>La </a:t>
            </a:r>
            <a:r>
              <a:rPr lang="it-IT" b="1"/>
              <a:t>PASSIVAZIONE</a:t>
            </a:r>
            <a:r>
              <a:rPr lang="it-IT"/>
              <a:t> è un fenomeno di natura elettrochimica che può rallentare o impedire completamente la reazione di corrosione dei materiali metallici, che altrimenti avverrebbe.</a:t>
            </a:r>
          </a:p>
          <a:p>
            <a:pPr lvl="0"/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indow dir="vert"/>
      </p:transition>
    </mc:Choice>
    <mc:Fallback xmlns:p="http://schemas.openxmlformats.org/presentationml/2006/main" xmlns:r="http://schemas.openxmlformats.org/officeDocument/2006/relationships" xmlns:a="http://schemas.openxmlformats.org/drawingml/2006/main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purl.oclc.org/ooxml/drawingml/main" xmlns:r="http://purl.oclc.org/ooxml/officeDocument/relationships" xmlns:p="http://purl.oclc.org/ooxml/presentationml/main">
  <p:cSld name="Slide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/>
          <p:cNvSpPr txBox="1">
            <a:spLocks noGrp="1"/>
          </p:cNvSpPr>
          <p:nvPr>
            <p:ph idx="1"/>
          </p:nvPr>
        </p:nvSpPr>
        <p:spPr>
          <a:xfrm>
            <a:off x="1485900" y="764703"/>
            <a:ext cx="9162882" cy="2376260"/>
          </a:xfrm>
        </p:spPr>
        <p:txBody>
          <a:bodyPr/>
          <a:lstStyle/>
          <a:p>
            <a:pPr marL="0" lvl="0" indent="0" algn="just">
              <a:buNone/>
            </a:pPr>
            <a:r>
              <a:rPr lang="it-IT"/>
              <a:t>Tutto il processo produttivo avviene in un reparto chiamato camera bianca o cleanroom la cui caratteristica principale è la presenza di aria molto pura, cioè a bassissimo contenuto di microparticelle di polvere (un grado di pulizia superiore a quello di una sala operatoria). L'utilizzo di queste camere è dovuto al fatto che le particelle di polvere possono danneggiare i dispositivi o i loro componenti.</a:t>
            </a:r>
          </a:p>
        </p:txBody>
      </p:sp>
      <p:pic>
        <p:nvPicPr>
          <p:cNvPr id="3" name="Segnaposto contenuto 4"/>
          <p:cNvPicPr>
            <a:picLocks noGrp="1" noChangeAspect="1"/>
          </p:cNvPicPr>
          <p:nvPr>
            <p:ph idx="2"/>
          </p:nvPr>
        </p:nvPicPr>
        <p:blipFill>
          <a:blip r:embed="rId2"/>
          <a:stretch>
            <a:fillRect/>
          </a:stretch>
        </p:blipFill>
        <p:spPr>
          <a:xfrm>
            <a:off x="3799048" y="3284982"/>
            <a:ext cx="4536585" cy="26384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%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indow dir="vert"/>
      </p:transition>
    </mc:Choice>
    <mc:Fallback xmlns:p="http://schemas.openxmlformats.org/presentationml/2006/main" xmlns:r="http://schemas.openxmlformats.org/officeDocument/2006/relationships" xmlns:a="http://schemas.openxmlformats.org/drawingml/2006/main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purl.oclc.org/ooxml/drawingml/main" xmlns:r="http://purl.oclc.org/ooxml/officeDocument/relationships" xmlns:p="http://purl.oclc.org/ooxml/presentationml/main">
  <p:cSld name="Slide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528549" y="1195886"/>
            <a:ext cx="5199797" cy="4801571"/>
          </a:xfrm>
        </p:spPr>
        <p:txBody>
          <a:bodyPr>
            <a:normAutofit fontScale="90%"/>
          </a:bodyPr>
          <a:lstStyle/>
          <a:p>
            <a:pPr algn="just"/>
            <a:r>
              <a:rPr lang="it-IT" sz="2700" dirty="0"/>
              <a:t>I wafer possono avere diverse dimensioni che sono espresse in pollici (1 pollice=2.54 cm), 4”, 6”, 8”, 12” (30 cm). Da una fetta di silicio, in base alle dimensioni sia del wafer che del chip, si possono ricavare centinaia di migliaia di chips. Dopo l’ultimazione del processo produttivo vengono sottoposti a test ed assemblaggio, che consiste nel tagliare i wafer isolando i singoli chip che verranno così inscatolati per poi essere spediti ai clienti per vari utilizzi e applicazioni</a:t>
            </a:r>
            <a:r>
              <a:rPr lang="it-IT" sz="2700" dirty="0" smtClean="0"/>
              <a:t>.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32907" y="1931644"/>
            <a:ext cx="4240548" cy="33300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%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:p="http://schemas.openxmlformats.org/presentationml/2006/main" xmlns:r="http://schemas.openxmlformats.org/officeDocument/2006/relationships" xmlns:a="http://schemas.openxmlformats.org/drawingml/2006/main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purl.oclc.org/ooxml/drawingml/main" xmlns:r="http://purl.oclc.org/ooxml/officeDocument/relationships" xmlns:p="http://purl.oclc.org/ooxml/presentationml/main">
  <p:cSld name="Slide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/>
          <p:cNvSpPr txBox="1">
            <a:spLocks noGrp="1"/>
          </p:cNvSpPr>
          <p:nvPr>
            <p:ph type="body" idx="2"/>
          </p:nvPr>
        </p:nvSpPr>
        <p:spPr>
          <a:xfrm>
            <a:off x="1701314" y="1229310"/>
            <a:ext cx="8786195" cy="4399379"/>
          </a:xfrm>
        </p:spPr>
        <p:txBody>
          <a:bodyPr/>
          <a:lstStyle/>
          <a:p>
            <a:pPr lvl="0" algn="ctr">
              <a:lnSpc>
                <a:spcPct val="250%"/>
              </a:lnSpc>
              <a:spcBef>
                <a:spcPts val="1800"/>
              </a:spcBef>
            </a:pPr>
            <a:r>
              <a:rPr lang="it-IT" sz="2400"/>
              <a:t>A cura di:</a:t>
            </a:r>
          </a:p>
          <a:p>
            <a:pPr lvl="0" algn="ctr">
              <a:spcBef>
                <a:spcPts val="1800"/>
              </a:spcBef>
            </a:pPr>
            <a:r>
              <a:rPr lang="it-IT" sz="3200" dirty="0" err="1"/>
              <a:t>Apa</a:t>
            </a:r>
            <a:r>
              <a:rPr lang="it-IT" sz="3200" dirty="0"/>
              <a:t> Rossella</a:t>
            </a:r>
          </a:p>
          <a:p>
            <a:pPr lvl="0" algn="ctr">
              <a:spcBef>
                <a:spcPts val="1800"/>
              </a:spcBef>
            </a:pPr>
            <a:r>
              <a:rPr lang="it-IT" sz="3200" dirty="0" err="1"/>
              <a:t>Insabella</a:t>
            </a:r>
            <a:r>
              <a:rPr lang="it-IT" sz="3200" dirty="0"/>
              <a:t> Alessia</a:t>
            </a:r>
          </a:p>
          <a:p>
            <a:pPr lvl="0" algn="ctr">
              <a:spcBef>
                <a:spcPts val="1800"/>
              </a:spcBef>
            </a:pPr>
            <a:r>
              <a:rPr lang="it-IT" sz="3200" dirty="0"/>
              <a:t>Mazzara Rachele</a:t>
            </a:r>
          </a:p>
          <a:p>
            <a:pPr lvl="0" algn="ctr">
              <a:spcBef>
                <a:spcPts val="1800"/>
              </a:spcBef>
            </a:pPr>
            <a:r>
              <a:rPr lang="it-IT" sz="3200" dirty="0"/>
              <a:t>Russo Alberto</a:t>
            </a:r>
          </a:p>
          <a:p>
            <a:pPr marL="223835" lvl="0" indent="-223835">
              <a:spcBef>
                <a:spcPts val="1800"/>
              </a:spcBef>
              <a:buChar char="•"/>
            </a:pPr>
            <a:endParaRPr lang="it-IT" sz="32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 xmlns:a="http://schemas.openxmlformats.org/drawingml/2006/main" xmlns:r="http://schemas.openxmlformats.org/officeDocument/2006/relationships" xmlns:p="http://schemas.openxmlformats.org/presentationml/2006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purl.oclc.org/ooxml/drawingml/main" name="Digital Blue Tunnel 16x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%">
              <a:schemeClr val="phClr">
                <a:lumMod val="110%"/>
                <a:satMod val="105%"/>
                <a:tint val="67%"/>
              </a:schemeClr>
            </a:gs>
            <a:gs pos="50%">
              <a:schemeClr val="phClr">
                <a:lumMod val="105%"/>
                <a:satMod val="103%"/>
                <a:tint val="73%"/>
              </a:schemeClr>
            </a:gs>
            <a:gs pos="100%">
              <a:schemeClr val="phClr">
                <a:lumMod val="105%"/>
                <a:satMod val="109%"/>
                <a:tint val="81%"/>
              </a:schemeClr>
            </a:gs>
          </a:gsLst>
          <a:lin ang="5400000" scaled="0"/>
        </a:gradFill>
        <a:gradFill rotWithShape="1">
          <a:gsLst>
            <a:gs pos="0%">
              <a:schemeClr val="phClr">
                <a:satMod val="103%"/>
                <a:lumMod val="102%"/>
                <a:tint val="94%"/>
              </a:schemeClr>
            </a:gs>
            <a:gs pos="50%">
              <a:schemeClr val="phClr">
                <a:satMod val="110%"/>
                <a:lumMod val="100%"/>
                <a:shade val="100%"/>
              </a:schemeClr>
            </a:gs>
            <a:gs pos="100%">
              <a:schemeClr val="phClr">
                <a:lumMod val="99%"/>
                <a:satMod val="120%"/>
                <a:shade val="78%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%"/>
        </a:ln>
        <a:ln w="12700" cap="flat" cmpd="sng" algn="ctr">
          <a:solidFill>
            <a:schemeClr val="phClr"/>
          </a:solidFill>
          <a:prstDash val="solid"/>
          <a:miter lim="800%"/>
        </a:ln>
        <a:ln w="19050" cap="flat" cmpd="sng" algn="ctr">
          <a:solidFill>
            <a:schemeClr val="phClr"/>
          </a:solidFill>
          <a:prstDash val="solid"/>
          <a:miter lim="800%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%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%"/>
            <a:satMod val="170%"/>
          </a:schemeClr>
        </a:solidFill>
        <a:gradFill rotWithShape="1">
          <a:gsLst>
            <a:gs pos="0%">
              <a:schemeClr val="phClr">
                <a:tint val="93%"/>
                <a:satMod val="150%"/>
                <a:shade val="98%"/>
                <a:lumMod val="102%"/>
              </a:schemeClr>
            </a:gs>
            <a:gs pos="50%">
              <a:schemeClr val="phClr">
                <a:tint val="98%"/>
                <a:satMod val="130%"/>
                <a:shade val="90%"/>
                <a:lumMod val="103%"/>
              </a:schemeClr>
            </a:gs>
            <a:gs pos="100%">
              <a:schemeClr val="phClr">
                <a:shade val="63%"/>
                <a:satMod val="120%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purl.oclc.org/ooxml/drawingml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%">
              <a:schemeClr val="phClr">
                <a:lumMod val="110%"/>
                <a:satMod val="105%"/>
                <a:tint val="67%"/>
              </a:schemeClr>
            </a:gs>
            <a:gs pos="50%">
              <a:schemeClr val="phClr">
                <a:lumMod val="105%"/>
                <a:satMod val="103%"/>
                <a:tint val="73%"/>
              </a:schemeClr>
            </a:gs>
            <a:gs pos="100%">
              <a:schemeClr val="phClr">
                <a:lumMod val="105%"/>
                <a:satMod val="109%"/>
                <a:tint val="81%"/>
              </a:schemeClr>
            </a:gs>
          </a:gsLst>
          <a:lin ang="5400000" scaled="0"/>
        </a:gradFill>
        <a:gradFill rotWithShape="1">
          <a:gsLst>
            <a:gs pos="0%">
              <a:schemeClr val="phClr">
                <a:satMod val="103%"/>
                <a:lumMod val="102%"/>
                <a:tint val="94%"/>
              </a:schemeClr>
            </a:gs>
            <a:gs pos="50%">
              <a:schemeClr val="phClr">
                <a:satMod val="110%"/>
                <a:lumMod val="100%"/>
                <a:shade val="100%"/>
              </a:schemeClr>
            </a:gs>
            <a:gs pos="100%">
              <a:schemeClr val="phClr">
                <a:lumMod val="99%"/>
                <a:satMod val="120%"/>
                <a:shade val="78%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%"/>
        </a:ln>
        <a:ln w="12700" cap="flat" cmpd="sng" algn="ctr">
          <a:solidFill>
            <a:schemeClr val="phClr"/>
          </a:solidFill>
          <a:prstDash val="solid"/>
          <a:miter lim="800%"/>
        </a:ln>
        <a:ln w="19050" cap="flat" cmpd="sng" algn="ctr">
          <a:solidFill>
            <a:schemeClr val="phClr"/>
          </a:solidFill>
          <a:prstDash val="solid"/>
          <a:miter lim="800%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%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%"/>
            <a:satMod val="170%"/>
          </a:schemeClr>
        </a:solidFill>
        <a:gradFill rotWithShape="1">
          <a:gsLst>
            <a:gs pos="0%">
              <a:schemeClr val="phClr">
                <a:tint val="93%"/>
                <a:satMod val="150%"/>
                <a:shade val="98%"/>
                <a:lumMod val="102%"/>
              </a:schemeClr>
            </a:gs>
            <a:gs pos="50%">
              <a:schemeClr val="phClr">
                <a:tint val="98%"/>
                <a:satMod val="130%"/>
                <a:shade val="90%"/>
                <a:lumMod val="103%"/>
              </a:schemeClr>
            </a:gs>
            <a:gs pos="100%">
              <a:schemeClr val="phClr">
                <a:shade val="63%"/>
                <a:satMod val="120%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purl.oclc.org/ooxml/drawingml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%">
              <a:schemeClr val="phClr">
                <a:lumMod val="110%"/>
                <a:satMod val="105%"/>
                <a:tint val="67%"/>
              </a:schemeClr>
            </a:gs>
            <a:gs pos="50%">
              <a:schemeClr val="phClr">
                <a:lumMod val="105%"/>
                <a:satMod val="103%"/>
                <a:tint val="73%"/>
              </a:schemeClr>
            </a:gs>
            <a:gs pos="100%">
              <a:schemeClr val="phClr">
                <a:lumMod val="105%"/>
                <a:satMod val="109%"/>
                <a:tint val="81%"/>
              </a:schemeClr>
            </a:gs>
          </a:gsLst>
          <a:lin ang="5400000" scaled="0"/>
        </a:gradFill>
        <a:gradFill rotWithShape="1">
          <a:gsLst>
            <a:gs pos="0%">
              <a:schemeClr val="phClr">
                <a:satMod val="103%"/>
                <a:lumMod val="102%"/>
                <a:tint val="94%"/>
              </a:schemeClr>
            </a:gs>
            <a:gs pos="50%">
              <a:schemeClr val="phClr">
                <a:satMod val="110%"/>
                <a:lumMod val="100%"/>
                <a:shade val="100%"/>
              </a:schemeClr>
            </a:gs>
            <a:gs pos="100%">
              <a:schemeClr val="phClr">
                <a:lumMod val="99%"/>
                <a:satMod val="120%"/>
                <a:shade val="78%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%"/>
        </a:ln>
        <a:ln w="12700" cap="flat" cmpd="sng" algn="ctr">
          <a:solidFill>
            <a:schemeClr val="phClr"/>
          </a:solidFill>
          <a:prstDash val="solid"/>
          <a:miter lim="800%"/>
        </a:ln>
        <a:ln w="19050" cap="flat" cmpd="sng" algn="ctr">
          <a:solidFill>
            <a:schemeClr val="phClr"/>
          </a:solidFill>
          <a:prstDash val="solid"/>
          <a:miter lim="800%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%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%"/>
            <a:satMod val="170%"/>
          </a:schemeClr>
        </a:solidFill>
        <a:gradFill rotWithShape="1">
          <a:gsLst>
            <a:gs pos="0%">
              <a:schemeClr val="phClr">
                <a:tint val="93%"/>
                <a:satMod val="150%"/>
                <a:shade val="98%"/>
                <a:lumMod val="102%"/>
              </a:schemeClr>
            </a:gs>
            <a:gs pos="50%">
              <a:schemeClr val="phClr">
                <a:tint val="98%"/>
                <a:satMod val="130%"/>
                <a:shade val="90%"/>
                <a:lumMod val="103%"/>
              </a:schemeClr>
            </a:gs>
            <a:gs pos="100%">
              <a:schemeClr val="phClr">
                <a:shade val="63%"/>
                <a:satMod val="120%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purl.oclc.org/ooxml/officeDocument/extendedProperties" xmlns:vt="http://purl.oclc.org/ooxml/officeDocument/docPropsVTypes">
  <Template>Presentazione%20Tunnel%20blu%20digitale%20(widescreen)</Template>
  <TotalTime>24</TotalTime>
  <Words>532</Words>
  <Application>Microsoft Office PowerPoint</Application>
  <PresentationFormat>Personalizzato</PresentationFormat>
  <Paragraphs>26</Paragraphs>
  <Slides>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Arial</vt:lpstr>
      <vt:lpstr>Calibri</vt:lpstr>
      <vt:lpstr>Corbel</vt:lpstr>
      <vt:lpstr>Digital Blue Tunnel 16x9</vt:lpstr>
      <vt:lpstr>Conferenza nanotecnologie</vt:lpstr>
      <vt:lpstr>Presentazione standard di PowerPoint</vt:lpstr>
      <vt:lpstr>Presentazione standard di PowerPoint</vt:lpstr>
      <vt:lpstr>Processo produttivo</vt:lpstr>
      <vt:lpstr>Presentazione standard di PowerPoint</vt:lpstr>
      <vt:lpstr>Presentazione standard di PowerPoint</vt:lpstr>
      <vt:lpstr>Presentazione standard di PowerPoint</vt:lpstr>
      <vt:lpstr>I wafer possono avere diverse dimensioni che sono espresse in pollici (1 pollice=2.54 cm), 4”, 6”, 8”, 12” (30 cm). Da una fetta di silicio, in base alle dimensioni sia del wafer che del chip, si possono ricavare centinaia di migliaia di chips. Dopo l’ultimazione del processo produttivo vengono sottoposti a test ed assemblaggio, che consiste nel tagliare i wafer isolando i singoli chip che verranno così inscatolati per poi essere spediti ai clienti per vari utilizzi e applicazioni.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Conferenza nanotecnologie</dc:title>
  <dc:creator>Alberto Russo</dc:creator>
  <cp:lastModifiedBy>Alberto Russo</cp:lastModifiedBy>
  <cp:revision>4</cp:revision>
  <dcterms:created xsi:type="dcterms:W3CDTF">2015-11-15T19:31:15Z</dcterms:created>
  <dcterms:modified xsi:type="dcterms:W3CDTF">2015-11-20T18:28:12Z</dcterms:modified>
</cp:coreProperties>
</file>

<file path=docProps/custom.xml><?xml version="1.0" encoding="utf-8"?>
<Properties xmlns="http://purl.oclc.org/ooxml/officeDocument/customProperties" xmlns:vt="http://purl.oclc.org/ooxml/officeDocument/docPropsVTypes">
  <property fmtid="{D5CDD505-2E9C-101B-9397-08002B2CF9AE}" pid="2" name="_TemplateID">
    <vt:lpwstr>TC028952619991</vt:lpwstr>
  </property>
</Properties>
</file>