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7" r:id="rId15"/>
    <p:sldId id="278" r:id="rId16"/>
    <p:sldId id="280" r:id="rId17"/>
    <p:sldId id="279" r:id="rId18"/>
    <p:sldId id="275" r:id="rId19"/>
    <p:sldId id="276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41" autoAdjust="0"/>
  </p:normalViewPr>
  <p:slideViewPr>
    <p:cSldViewPr>
      <p:cViewPr>
        <p:scale>
          <a:sx n="66" d="100"/>
          <a:sy n="66" d="100"/>
        </p:scale>
        <p:origin x="-150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13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55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68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33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72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77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04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10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80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42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9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A53D1-D42A-4CDC-AEB0-E7A807F9176B}" type="datetimeFigureOut">
              <a:rPr lang="it-IT" smtClean="0"/>
              <a:t>24/05/2017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4F975-A675-49DD-BC7C-CCDD893D37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49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>
            <a:noAutofit/>
          </a:bodyPr>
          <a:lstStyle/>
          <a:p>
            <a:r>
              <a:rPr lang="it-IT" b="1" dirty="0" smtClean="0"/>
              <a:t>IIS  CONCETTO MARCHESI</a:t>
            </a:r>
            <a:br>
              <a:rPr lang="it-IT" b="1" dirty="0" smtClean="0"/>
            </a:br>
            <a:r>
              <a:rPr lang="it-IT" dirty="0" smtClean="0"/>
              <a:t>ESPERIENZE DI LABORATORIO 1AT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3568" y="2276872"/>
            <a:ext cx="7704856" cy="336192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92896"/>
            <a:ext cx="460851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41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sz="3600" dirty="0"/>
          </a:p>
        </p:txBody>
      </p:sp>
      <p:pic>
        <p:nvPicPr>
          <p:cNvPr id="9218" name="Picture 2" descr="C:\Users\PIETRO\Desktop\Nuova cartella\IMG-20170513-WA00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89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CROMATOGRAFIA SU CARTA</a:t>
            </a:r>
          </a:p>
        </p:txBody>
      </p:sp>
      <p:pic>
        <p:nvPicPr>
          <p:cNvPr id="5" name="VID-20170520-WA001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1482045"/>
            <a:ext cx="3384376" cy="5342245"/>
          </a:xfrm>
        </p:spPr>
      </p:pic>
    </p:spTree>
    <p:extLst>
      <p:ext uri="{BB962C8B-B14F-4D97-AF65-F5344CB8AC3E}">
        <p14:creationId xmlns:p14="http://schemas.microsoft.com/office/powerpoint/2010/main" val="8089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PREPARAZIONE DEI SAGGI ALLA FIAMMA (</a:t>
            </a:r>
            <a:r>
              <a:rPr lang="it-IT" dirty="0" err="1" smtClean="0"/>
              <a:t>HCl</a:t>
            </a:r>
            <a:r>
              <a:rPr lang="it-IT" dirty="0" smtClean="0"/>
              <a:t> e vari campioni)</a:t>
            </a:r>
            <a:endParaRPr lang="it-IT" dirty="0"/>
          </a:p>
        </p:txBody>
      </p:sp>
      <p:pic>
        <p:nvPicPr>
          <p:cNvPr id="2050" name="Picture 2" descr="C:\Users\PIETRO\Desktop\Nuova cartella\IMG-20170520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263438" cy="40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6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PREPARAZIONE DEI SAGGI ALLA FIAMMA (</a:t>
            </a:r>
            <a:r>
              <a:rPr lang="it-IT" dirty="0" err="1"/>
              <a:t>HCl</a:t>
            </a:r>
            <a:r>
              <a:rPr lang="it-IT" dirty="0"/>
              <a:t> e vari campioni)</a:t>
            </a:r>
            <a:endParaRPr lang="it-IT" dirty="0"/>
          </a:p>
        </p:txBody>
      </p:sp>
      <p:pic>
        <p:nvPicPr>
          <p:cNvPr id="3074" name="Picture 2" descr="C:\Users\PIETRO\Desktop\Nuova cartella\IMG-20170520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080119"/>
          </a:xfrm>
        </p:spPr>
        <p:txBody>
          <a:bodyPr>
            <a:normAutofit/>
          </a:bodyPr>
          <a:lstStyle/>
          <a:p>
            <a:r>
              <a:rPr lang="it-IT" dirty="0" smtClean="0"/>
              <a:t>SAGGI ALLA FIAMMA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2448272" cy="43204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 smtClean="0">
                <a:solidFill>
                  <a:schemeClr val="tx1"/>
                </a:solidFill>
              </a:rPr>
              <a:t>I saggi alla fiamma consentono di identificare una sostanza in base al colore che essa impartisce alla fiamma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5" name="Segnaposto contenuto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628800"/>
            <a:ext cx="394641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Catione di Bario (</a:t>
            </a:r>
            <a:r>
              <a:rPr lang="it-IT" dirty="0" err="1" smtClean="0"/>
              <a:t>Ba</a:t>
            </a:r>
            <a:r>
              <a:rPr lang="it-IT" dirty="0" smtClean="0"/>
              <a:t>˖˖)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11" y="1600200"/>
            <a:ext cx="5333377" cy="4525963"/>
          </a:xfrm>
        </p:spPr>
      </p:pic>
    </p:spTree>
    <p:extLst>
      <p:ext uri="{BB962C8B-B14F-4D97-AF65-F5344CB8AC3E}">
        <p14:creationId xmlns:p14="http://schemas.microsoft.com/office/powerpoint/2010/main" val="20861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Catione di Sodio (Na˖)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99" y="1600200"/>
            <a:ext cx="5189002" cy="4525963"/>
          </a:xfrm>
        </p:spPr>
      </p:pic>
    </p:spTree>
    <p:extLst>
      <p:ext uri="{BB962C8B-B14F-4D97-AF65-F5344CB8AC3E}">
        <p14:creationId xmlns:p14="http://schemas.microsoft.com/office/powerpoint/2010/main" val="38018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Catione di Litio (Li˖)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91" y="1600200"/>
            <a:ext cx="3946418" cy="4525963"/>
          </a:xfrm>
        </p:spPr>
      </p:pic>
    </p:spTree>
    <p:extLst>
      <p:ext uri="{BB962C8B-B14F-4D97-AF65-F5344CB8AC3E}">
        <p14:creationId xmlns:p14="http://schemas.microsoft.com/office/powerpoint/2010/main" val="2377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Densità</a:t>
            </a:r>
            <a:endParaRPr lang="it-IT" dirty="0"/>
          </a:p>
        </p:txBody>
      </p:sp>
      <p:pic>
        <p:nvPicPr>
          <p:cNvPr id="10242" name="Picture 2" descr="C:\Users\PIETRO\Desktop\Nuova cartella\IMG-20170520-WA0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200" dirty="0"/>
              <a:t>La densità di una sostanza è il rapporto tra la sua massa e la sua unità di </a:t>
            </a:r>
            <a:r>
              <a:rPr lang="it-IT" sz="3200" dirty="0" smtClean="0"/>
              <a:t>volume.</a:t>
            </a:r>
          </a:p>
          <a:p>
            <a:pPr marL="0" indent="0" algn="just">
              <a:buNone/>
            </a:pPr>
            <a:endParaRPr lang="it-IT" sz="3200" dirty="0"/>
          </a:p>
          <a:p>
            <a:pPr marL="0" indent="0" algn="ctr">
              <a:buNone/>
            </a:pPr>
            <a:r>
              <a:rPr lang="it-IT" sz="3600" i="1" dirty="0" smtClean="0"/>
              <a:t>d= m/v</a:t>
            </a:r>
          </a:p>
          <a:p>
            <a:pPr marL="0" indent="0" algn="just">
              <a:buNone/>
            </a:pP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057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PIETRO\Desktop\Nuova cartella\IMG-20170520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2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SOLUBILITA’ DELLO ZUCCHERO ( C</a:t>
            </a:r>
            <a:r>
              <a:rPr lang="it-IT" sz="2000" dirty="0" smtClean="0"/>
              <a:t>12</a:t>
            </a:r>
            <a:r>
              <a:rPr lang="it-IT" sz="2800" dirty="0" smtClean="0"/>
              <a:t>H</a:t>
            </a:r>
            <a:r>
              <a:rPr lang="it-IT" sz="2000" dirty="0" smtClean="0"/>
              <a:t>22</a:t>
            </a:r>
            <a:r>
              <a:rPr lang="it-IT" sz="2800" dirty="0" smtClean="0"/>
              <a:t>O</a:t>
            </a:r>
            <a:r>
              <a:rPr lang="it-IT" sz="2000" dirty="0" smtClean="0"/>
              <a:t>11 </a:t>
            </a:r>
            <a:r>
              <a:rPr lang="it-IT" sz="2800" dirty="0" smtClean="0"/>
              <a:t>) A DIVERSE CONCENTRAZIONI </a:t>
            </a:r>
            <a:endParaRPr lang="it-IT" sz="2800" dirty="0"/>
          </a:p>
        </p:txBody>
      </p:sp>
      <p:pic>
        <p:nvPicPr>
          <p:cNvPr id="2051" name="Picture 3" descr="C:\Users\PIETRO\Desktop\Nuova cartella\IMG-20170513-WA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 smtClean="0"/>
              <a:t>La solubilità in genere viene espressa come grammi di soluto disciolti in 100 grammi di solvente ad una data temperatura.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0149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sz="2800" dirty="0"/>
          </a:p>
        </p:txBody>
      </p:sp>
      <p:pic>
        <p:nvPicPr>
          <p:cNvPr id="3074" name="Picture 2" descr="C:\Users\PIETRO\Desktop\Nuova cartella\IMG-20170513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453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4098" name="Picture 2" descr="C:\Users\PIETRO\Desktop\Nuova cartella\IMG-20170520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81" y="1600200"/>
            <a:ext cx="252463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6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b="1" dirty="0" smtClean="0"/>
              <a:t/>
            </a:r>
            <a:br>
              <a:rPr lang="it-IT" sz="3600" b="1" dirty="0" smtClean="0"/>
            </a:br>
            <a:r>
              <a:rPr lang="it-IT" sz="3600" b="1" dirty="0" smtClean="0"/>
              <a:t>CRISTALLIZZAZIONE </a:t>
            </a:r>
            <a:r>
              <a:rPr lang="it-IT" sz="3600" b="1" dirty="0"/>
              <a:t>DEL SOLFATO DI RAME  (CuSO4   x  5 H2O)</a:t>
            </a:r>
            <a:r>
              <a:rPr lang="it-IT" sz="3600" b="1" dirty="0" smtClean="0"/>
              <a:t/>
            </a:r>
            <a:br>
              <a:rPr lang="it-IT" sz="3600" b="1" dirty="0" smtClean="0"/>
            </a:br>
            <a:endParaRPr lang="it-IT" sz="3600" b="1" dirty="0"/>
          </a:p>
        </p:txBody>
      </p:sp>
      <p:pic>
        <p:nvPicPr>
          <p:cNvPr id="4098" name="Picture 2" descr="C:\Users\PIETRO\Desktop\Nuova cartella\IMG-20170513-WA00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endParaRPr lang="it-IT" sz="3200" dirty="0" smtClean="0"/>
          </a:p>
          <a:p>
            <a:pPr marL="0" indent="0" algn="just">
              <a:buNone/>
            </a:pPr>
            <a:r>
              <a:rPr lang="it-IT" sz="3200" dirty="0" smtClean="0"/>
              <a:t>La cristallizzazione è una transizione di fase della materia, da liquido a solido. Nella quale composti disciolti in un solvente solidificano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87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5122" name="Picture 2" descr="C:\Users\PIETRO\Desktop\Nuova cartella\IMG-20170513-WA00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561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6146" name="Picture 2" descr="C:\Users\PIETRO\Desktop\Nuova cartella\IMG-20170513-WA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CROMATOGRAFIA SU CARTA</a:t>
            </a:r>
            <a:endParaRPr lang="it-IT" sz="3600" dirty="0"/>
          </a:p>
        </p:txBody>
      </p:sp>
      <p:pic>
        <p:nvPicPr>
          <p:cNvPr id="7170" name="Picture 2" descr="C:\Users\PIETRO\Desktop\Nuova cartella\IMG-20170513-WA0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r>
              <a:rPr lang="it-IT" dirty="0" smtClean="0"/>
              <a:t>La cromatografia su carta è un tipo di tecnica di separazione cromatografica nella quale la fase fissa è costituita da una striscia di carta da filtro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38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sz="3600" dirty="0"/>
          </a:p>
        </p:txBody>
      </p:sp>
      <p:pic>
        <p:nvPicPr>
          <p:cNvPr id="8194" name="Picture 2" descr="C:\Users\PIETRO\Desktop\Nuova cartella\IMG-20170513-WA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14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178</Words>
  <Application>Microsoft Office PowerPoint</Application>
  <PresentationFormat>Presentazione su schermo (4:3)</PresentationFormat>
  <Paragraphs>21</Paragraphs>
  <Slides>19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IIS  CONCETTO MARCHESI ESPERIENZE DI LABORATORIO 1AT</vt:lpstr>
      <vt:lpstr>SOLUBILITA’ DELLO ZUCCHERO ( C12H22O11 ) A DIVERSE CONCENTRAZIONI </vt:lpstr>
      <vt:lpstr>Presentazione standard di PowerPoint</vt:lpstr>
      <vt:lpstr>Presentazione standard di PowerPoint</vt:lpstr>
      <vt:lpstr> CRISTALLIZZAZIONE DEL SOLFATO DI RAME  (CuSO4   x  5 H2O) </vt:lpstr>
      <vt:lpstr>Presentazione standard di PowerPoint</vt:lpstr>
      <vt:lpstr>Presentazione standard di PowerPoint</vt:lpstr>
      <vt:lpstr>CROMATOGRAFIA SU CARTA</vt:lpstr>
      <vt:lpstr>Presentazione standard di PowerPoint</vt:lpstr>
      <vt:lpstr>Presentazione standard di PowerPoint</vt:lpstr>
      <vt:lpstr>CROMATOGRAFIA SU CARTA</vt:lpstr>
      <vt:lpstr>PREPARAZIONE DEI SAGGI ALLA FIAMMA (HCl e vari campioni)</vt:lpstr>
      <vt:lpstr>PREPARAZIONE DEI SAGGI ALLA FIAMMA (HCl e vari campioni)</vt:lpstr>
      <vt:lpstr>SAGGI ALLA FIAMMA</vt:lpstr>
      <vt:lpstr>Catione di Bario (Ba˖˖)</vt:lpstr>
      <vt:lpstr>Catione di Sodio (Na˖)</vt:lpstr>
      <vt:lpstr>Catione di Litio (Li˖)</vt:lpstr>
      <vt:lpstr>Densità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ITSS CONCETTO MARCHESI ESPERIENZE DI LABORATORIO 1AT</dc:title>
  <dc:creator>PIETRO</dc:creator>
  <cp:lastModifiedBy>PIETRO</cp:lastModifiedBy>
  <cp:revision>55</cp:revision>
  <dcterms:created xsi:type="dcterms:W3CDTF">2017-05-14T13:26:20Z</dcterms:created>
  <dcterms:modified xsi:type="dcterms:W3CDTF">2017-05-24T17:07:19Z</dcterms:modified>
</cp:coreProperties>
</file>