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660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23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8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76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98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51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03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9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43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59</TotalTime>
  <Words>0</Words>
  <Application>Microsoft Office PowerPoint</Application>
  <PresentationFormat>Personalizzato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Piergiorgio Ricci</dc:creator>
  <cp:lastModifiedBy>Segreteria</cp:lastModifiedBy>
  <cp:revision>12</cp:revision>
  <dcterms:created xsi:type="dcterms:W3CDTF">2016-11-21T20:50:23Z</dcterms:created>
  <dcterms:modified xsi:type="dcterms:W3CDTF">2016-11-22T12:06:07Z</dcterms:modified>
</cp:coreProperties>
</file>