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png" ContentType="image/png"/>
  <Override PartName="/ppt/media/image4.png" ContentType="image/png"/>
  <Override PartName="/ppt/media/image3.png" ContentType="image/png"/>
  <Override PartName="/ppt/media/image6.png" ContentType="image/png"/>
  <Override PartName="/ppt/media/image2.png" ContentType="image/png"/>
  <Override PartName="/ppt/media/image7.png" ContentType="image/png"/>
  <Override PartName="/ppt/media/image9.png" ContentType="image/png"/>
  <Override PartName="/ppt/media/image23.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jpeg" ContentType="image/jpeg"/>
  <Override PartName="/ppt/media/image16.png" ContentType="image/png"/>
  <Override PartName="/ppt/media/image8.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13.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_rels/slideLayout143.xml.rels" ContentType="application/vnd.openxmlformats-package.relationships+xml"/>
  <Override PartName="/ppt/slideLayouts/_rels/slideLayout142.xml.rels" ContentType="application/vnd.openxmlformats-package.relationships+xml"/>
  <Override PartName="/ppt/slideLayouts/_rels/slideLayout141.xml.rels" ContentType="application/vnd.openxmlformats-package.relationships+xml"/>
  <Override PartName="/ppt/slideLayouts/_rels/slideLayout137.xml.rels" ContentType="application/vnd.openxmlformats-package.relationships+xml"/>
  <Override PartName="/ppt/slideLayouts/_rels/slideLayout131.xml.rels" ContentType="application/vnd.openxmlformats-package.relationships+xml"/>
  <Override PartName="/ppt/slideLayouts/_rels/slideLayout130.xml.rels" ContentType="application/vnd.openxmlformats-package.relationships+xml"/>
  <Override PartName="/ppt/slideLayouts/_rels/slideLayout129.xml.rels" ContentType="application/vnd.openxmlformats-package.relationships+xml"/>
  <Override PartName="/ppt/slideLayouts/_rels/slideLayout128.xml.rels" ContentType="application/vnd.openxmlformats-package.relationships+xml"/>
  <Override PartName="/ppt/slideLayouts/_rels/slideLayout119.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116.xml.rels" ContentType="application/vnd.openxmlformats-package.relationships+xml"/>
  <Override PartName="/ppt/slideLayouts/_rels/slideLayout109.xml.rels" ContentType="application/vnd.openxmlformats-package.relationships+xml"/>
  <Override PartName="/ppt/slideLayouts/_rels/slideLayout108.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105.xml.rels" ContentType="application/vnd.openxmlformats-package.relationships+xml"/>
  <Override PartName="/ppt/slideLayouts/_rels/slideLayout136.xml.rels" ContentType="application/vnd.openxmlformats-package.relationships+xml"/>
  <Override PartName="/ppt/slideLayouts/_rels/slideLayout99.xml.rels" ContentType="application/vnd.openxmlformats-package.relationships+xml"/>
  <Override PartName="/ppt/slideLayouts/_rels/slideLayout104.xml.rels" ContentType="application/vnd.openxmlformats-package.relationships+xml"/>
  <Override PartName="/ppt/slideLayouts/_rels/slideLayout95.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140.xml.rels" ContentType="application/vnd.openxmlformats-package.relationships+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122.xml.rels" ContentType="application/vnd.openxmlformats-package.relationships+xml"/>
  <Override PartName="/ppt/slideLayouts/_rels/slideLayout85.xml.rels" ContentType="application/vnd.openxmlformats-package.relationships+xml"/>
  <Override PartName="/ppt/slideLayouts/_rels/slideLayout36.xml.rels" ContentType="application/vnd.openxmlformats-package.relationships+xml"/>
  <Override PartName="/ppt/slideLayouts/_rels/slideLayout121.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120.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133.xml.rels" ContentType="application/vnd.openxmlformats-package.relationships+xml"/>
  <Override PartName="/ppt/slideLayouts/_rels/slideLayout96.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35.xml.rels" ContentType="application/vnd.openxmlformats-package.relationships+xml"/>
  <Override PartName="/ppt/slideLayouts/_rels/slideLayout98.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139.xml.rels" ContentType="application/vnd.openxmlformats-package.relationships+xml"/>
  <Override PartName="/ppt/slideLayouts/_rels/slideLayout2.xml.rels" ContentType="application/vnd.openxmlformats-package.relationships+xml"/>
  <Override PartName="/ppt/slideLayouts/_rels/slideLayout13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134.xml.rels" ContentType="application/vnd.openxmlformats-package.relationships+xml"/>
  <Override PartName="/ppt/slideLayouts/_rels/slideLayout97.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38.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144.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123.xml.rels" ContentType="application/vnd.openxmlformats-package.relationships+xml"/>
  <Override PartName="/ppt/slideLayouts/_rels/slideLayout86.xml.rels" ContentType="application/vnd.openxmlformats-package.relationships+xml"/>
  <Override PartName="/ppt/slideLayouts/_rels/slideLayout37.xml.rels" ContentType="application/vnd.openxmlformats-package.relationships+xml"/>
  <Override PartName="/ppt/slideLayouts/_rels/slideLayout124.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90.xml.rels" ContentType="application/vnd.openxmlformats-package.relationships+xml"/>
  <Override PartName="/ppt/slideLayouts/_rels/slideLayout41.xml.rels" ContentType="application/vnd.openxmlformats-package.relationships+xml"/>
  <Override PartName="/ppt/slideLayouts/_rels/slideLayout100.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101.xml.rels" ContentType="application/vnd.openxmlformats-package.relationships+xml"/>
  <Override PartName="/ppt/slideLayouts/_rels/slideLayout92.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102.xml.rels" ContentType="application/vnd.openxmlformats-package.relationships+xml"/>
  <Override PartName="/ppt/slideLayouts/_rels/slideLayout93.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103.xml.rels" ContentType="application/vnd.openxmlformats-package.relationships+xml"/>
  <Override PartName="/ppt/slideLayouts/_rels/slideLayout94.xml.rels" ContentType="application/vnd.openxmlformats-package.relationships+xml"/>
  <Override PartName="/ppt/slideLayouts/_rels/slideLayout45.xml.rels" ContentType="application/vnd.openxmlformats-package.relationships+xml"/>
  <Override PartName="/ppt/slideLayouts/_rels/slideLayout110.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127.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112.xml.rels" ContentType="application/vnd.openxmlformats-package.relationships+xml"/>
  <Override PartName="/ppt/slideLayouts/_rels/slideLayout54.xml.rels" ContentType="application/vnd.openxmlformats-package.relationships+xml"/>
  <Override PartName="/ppt/slideLayouts/_rels/slideLayout113.xml.rels" ContentType="application/vnd.openxmlformats-package.relationships+xml"/>
  <Override PartName="/ppt/slideLayouts/_rels/slideLayout55.xml.rels" ContentType="application/vnd.openxmlformats-package.relationships+xml"/>
  <Override PartName="/ppt/slideLayouts/_rels/slideLayout114.xml.rels" ContentType="application/vnd.openxmlformats-package.relationships+xml"/>
  <Override PartName="/ppt/slideLayouts/_rels/slideLayout56.xml.rels" ContentType="application/vnd.openxmlformats-package.relationships+xml"/>
  <Override PartName="/ppt/slideLayouts/_rels/slideLayout115.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25.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26.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111.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132.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131.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130.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133.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134.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110.xml" ContentType="application/vnd.openxmlformats-officedocument.presentationml.slideLayout+xml"/>
  <Override PartName="/ppt/slideLayouts/slideLayout20.xml" ContentType="application/vnd.openxmlformats-officedocument.presentationml.slideLayout+xml"/>
  <Override PartName="/ppt/slideLayouts/slideLayout135.xml" ContentType="application/vnd.openxmlformats-officedocument.presentationml.slideLayout+xml"/>
  <Override PartName="/ppt/slideLayouts/slideLayout45.xml" ContentType="application/vnd.openxmlformats-officedocument.presentationml.slideLayout+xml"/>
  <Override PartName="/ppt/slideLayouts/slideLayout126.xml" ContentType="application/vnd.openxmlformats-officedocument.presentationml.slideLayout+xml"/>
  <Override PartName="/ppt/slideLayouts/slideLayout36.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125.xml" ContentType="application/vnd.openxmlformats-officedocument.presentationml.slideLayout+xml"/>
  <Override PartName="/ppt/slideLayouts/slideLayout35.xml" ContentType="application/vnd.openxmlformats-officedocument.presentationml.slideLayout+xml"/>
  <Override PartName="/ppt/slideLayouts/slideLayout100.xml" ContentType="application/vnd.openxmlformats-officedocument.presentationml.slideLayout+xml"/>
  <Override PartName="/ppt/slideLayouts/slideLayout10.xml" ContentType="application/vnd.openxmlformats-officedocument.presentationml.slideLayout+xml"/>
  <Override PartName="/ppt/slideLayouts/slideLayout124.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123.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122.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121.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120.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119.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28.xml" ContentType="application/vnd.openxmlformats-officedocument.presentationml.slideLayout+xml"/>
  <Override PartName="/ppt/slideLayouts/slideLayout117.xml" ContentType="application/vnd.openxmlformats-officedocument.presentationml.slideLayout+xml"/>
  <Override PartName="/ppt/slideLayouts/slideLayout27.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139.xml" ContentType="application/vnd.openxmlformats-officedocument.presentationml.slideLayout+xml"/>
  <Override PartName="/ppt/slideLayouts/slideLayout49.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138.xml" ContentType="application/vnd.openxmlformats-officedocument.presentationml.slideLayout+xml"/>
  <Override PartName="/ppt/slideLayouts/slideLayout48.xml" ContentType="application/vnd.openxmlformats-officedocument.presentationml.slideLayout+xml"/>
  <Override PartName="/ppt/slideLayouts/slideLayout112.xml" ContentType="application/vnd.openxmlformats-officedocument.presentationml.slideLayout+xml"/>
  <Override PartName="/ppt/slideLayouts/slideLayout22.xml" ContentType="application/vnd.openxmlformats-officedocument.presentationml.slideLayout+xml"/>
  <Override PartName="/ppt/slideLayouts/slideLayout137.xml" ContentType="application/vnd.openxmlformats-officedocument.presentationml.slideLayout+xml"/>
  <Override PartName="/ppt/slideLayouts/slideLayout47.xml" ContentType="application/vnd.openxmlformats-officedocument.presentationml.slideLayout+xml"/>
  <Override PartName="/ppt/slideLayouts/slideLayout111.xml" ContentType="application/vnd.openxmlformats-officedocument.presentationml.slideLayout+xml"/>
  <Override PartName="/ppt/slideLayouts/slideLayout21.xml" ContentType="application/vnd.openxmlformats-officedocument.presentationml.slideLayout+xml"/>
  <Override PartName="/ppt/slideLayouts/slideLayout136.xml" ContentType="application/vnd.openxmlformats-officedocument.presentationml.slideLayout+xml"/>
  <Override PartName="/ppt/slideLayouts/slideLayout46.xml" ContentType="application/vnd.openxmlformats-officedocument.presentationml.slideLayout+xml"/>
  <Override PartName="/ppt/slideLayouts/slideLayout109.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07.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06.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127.xml" ContentType="application/vnd.openxmlformats-officedocument.presentationml.slideLayout+xml"/>
  <Override PartName="/ppt/slideLayouts/slideLayout37.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128.xml" ContentType="application/vnd.openxmlformats-officedocument.presentationml.slideLayout+xml"/>
  <Override PartName="/ppt/slideLayouts/slideLayout38.xml" ContentType="application/vnd.openxmlformats-officedocument.presentationml.slideLayout+xml"/>
  <Override PartName="/ppt/slideLayouts/slideLayout104.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29.xml" ContentType="application/vnd.openxmlformats-officedocument.presentationml.slideLayout+xml"/>
  <Override PartName="/ppt/slideLayouts/slideLayout39.xml" ContentType="application/vnd.openxmlformats-officedocument.presentationml.slideLayout+xml"/>
  <Override PartName="/ppt/slideLayouts/slideLayout105.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140.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141.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142.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143.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144.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notesMasterIdLst>
    <p:notesMasterId r:id="rId14"/>
  </p:notesMasterIdLst>
  <p:sldIdLst>
    <p:sldId id="256" r:id="rId15"/>
    <p:sldId id="257" r:id="rId16"/>
    <p:sldId id="258" r:id="rId17"/>
    <p:sldId id="259" r:id="rId18"/>
    <p:sldId id="260" r:id="rId19"/>
    <p:sldId id="261" r:id="rId20"/>
    <p:sldId id="262" r:id="rId21"/>
  </p:sldIdLst>
  <p:sldSz cx="7559675" cy="1069181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sldImg"/>
          </p:nvPr>
        </p:nvSpPr>
        <p:spPr>
          <a:xfrm>
            <a:off x="1107000" y="812520"/>
            <a:ext cx="5345280" cy="4008960"/>
          </a:xfrm>
          <a:prstGeom prst="rect">
            <a:avLst/>
          </a:prstGeom>
        </p:spPr>
        <p:txBody>
          <a:bodyPr lIns="0" rIns="0" tIns="0" bIns="0" anchor="ctr"/>
          <a:p>
            <a:pPr algn="ctr"/>
            <a:r>
              <a:rPr b="0" lang="it-IT" sz="4400" spc="-1" strike="noStrike">
                <a:latin typeface="Arial"/>
              </a:rPr>
              <a:t>Fai clic per spostare la diapositiva</a:t>
            </a:r>
            <a:endParaRPr b="0" lang="it-IT" sz="4400" spc="-1" strike="noStrike">
              <a:latin typeface="Arial"/>
            </a:endParaRPr>
          </a:p>
        </p:txBody>
      </p:sp>
      <p:sp>
        <p:nvSpPr>
          <p:cNvPr id="497" name="PlaceHolder 2"/>
          <p:cNvSpPr>
            <a:spLocks noGrp="1"/>
          </p:cNvSpPr>
          <p:nvPr>
            <p:ph type="body"/>
          </p:nvPr>
        </p:nvSpPr>
        <p:spPr>
          <a:xfrm>
            <a:off x="756000" y="5078520"/>
            <a:ext cx="6047640" cy="4811040"/>
          </a:xfrm>
          <a:prstGeom prst="rect">
            <a:avLst/>
          </a:prstGeom>
        </p:spPr>
        <p:txBody>
          <a:bodyPr lIns="0" rIns="0" tIns="0" bIns="0"/>
          <a:p>
            <a:endParaRPr b="0" lang="it-IT" sz="2000" spc="-1" strike="noStrike">
              <a:latin typeface="Arial"/>
            </a:endParaRPr>
          </a:p>
        </p:txBody>
      </p:sp>
      <p:sp>
        <p:nvSpPr>
          <p:cNvPr id="498" name="PlaceHolder 3"/>
          <p:cNvSpPr>
            <a:spLocks noGrp="1"/>
          </p:cNvSpPr>
          <p:nvPr>
            <p:ph type="hdr"/>
          </p:nvPr>
        </p:nvSpPr>
        <p:spPr>
          <a:xfrm>
            <a:off x="0" y="0"/>
            <a:ext cx="3280680" cy="534240"/>
          </a:xfrm>
          <a:prstGeom prst="rect">
            <a:avLst/>
          </a:prstGeom>
        </p:spPr>
        <p:txBody>
          <a:bodyPr lIns="0" rIns="0" tIns="0" bIns="0"/>
          <a:p>
            <a:endParaRPr b="0" lang="it-IT" sz="2400" spc="-1" strike="noStrike">
              <a:latin typeface="Times New Roman"/>
            </a:endParaRPr>
          </a:p>
        </p:txBody>
      </p:sp>
      <p:sp>
        <p:nvSpPr>
          <p:cNvPr id="499" name="PlaceHolder 4"/>
          <p:cNvSpPr>
            <a:spLocks noGrp="1"/>
          </p:cNvSpPr>
          <p:nvPr>
            <p:ph type="dt"/>
          </p:nvPr>
        </p:nvSpPr>
        <p:spPr>
          <a:xfrm>
            <a:off x="4278960" y="0"/>
            <a:ext cx="3280680" cy="534240"/>
          </a:xfrm>
          <a:prstGeom prst="rect">
            <a:avLst/>
          </a:prstGeom>
        </p:spPr>
        <p:txBody>
          <a:bodyPr lIns="0" rIns="0" tIns="0" bIns="0"/>
          <a:p>
            <a:endParaRPr b="0" lang="it-IT" sz="2400" spc="-1" strike="noStrike">
              <a:latin typeface="Times New Roman"/>
            </a:endParaRPr>
          </a:p>
        </p:txBody>
      </p:sp>
      <p:sp>
        <p:nvSpPr>
          <p:cNvPr id="500" name="PlaceHolder 5"/>
          <p:cNvSpPr>
            <a:spLocks noGrp="1"/>
          </p:cNvSpPr>
          <p:nvPr>
            <p:ph type="ftr"/>
          </p:nvPr>
        </p:nvSpPr>
        <p:spPr>
          <a:xfrm>
            <a:off x="0" y="10157400"/>
            <a:ext cx="3280680" cy="534240"/>
          </a:xfrm>
          <a:prstGeom prst="rect">
            <a:avLst/>
          </a:prstGeom>
        </p:spPr>
        <p:txBody>
          <a:bodyPr lIns="0" rIns="0" tIns="0" bIns="0" anchor="b"/>
          <a:p>
            <a:endParaRPr b="0" lang="it-IT" sz="2400" spc="-1" strike="noStrike">
              <a:latin typeface="Times New Roman"/>
            </a:endParaRPr>
          </a:p>
        </p:txBody>
      </p:sp>
      <p:sp>
        <p:nvSpPr>
          <p:cNvPr id="501" name="PlaceHolder 6"/>
          <p:cNvSpPr>
            <a:spLocks noGrp="1"/>
          </p:cNvSpPr>
          <p:nvPr>
            <p:ph type="sldNum"/>
          </p:nvPr>
        </p:nvSpPr>
        <p:spPr>
          <a:xfrm>
            <a:off x="4278960" y="10157400"/>
            <a:ext cx="3280680" cy="534240"/>
          </a:xfrm>
          <a:prstGeom prst="rect">
            <a:avLst/>
          </a:prstGeom>
        </p:spPr>
        <p:txBody>
          <a:bodyPr lIns="0" rIns="0" tIns="0" bIns="0" anchor="b"/>
          <a:p>
            <a:pPr algn="r">
              <a:lnSpc>
                <a:spcPct val="100000"/>
              </a:lnSpc>
            </a:pPr>
            <a:fld id="{847AE6F7-5AFD-4E14-AE3F-6D645AD6B2B2}" type="slidenum">
              <a:rPr b="0" lang="it-IT" sz="1400" spc="-1" strike="noStrike">
                <a:solidFill>
                  <a:srgbClr val="000000"/>
                </a:solidFill>
                <a:latin typeface="Times New Roman"/>
                <a:ea typeface="Lucida Sans Unicode"/>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2"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F7F1CEEB-8D01-4F52-80B1-F88975E09881}"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793" name="PlaceHolder 2"/>
          <p:cNvSpPr>
            <a:spLocks noGrp="1"/>
          </p:cNvSpPr>
          <p:nvPr>
            <p:ph type="sldImg"/>
          </p:nvPr>
        </p:nvSpPr>
        <p:spPr>
          <a:xfrm>
            <a:off x="1107000" y="812520"/>
            <a:ext cx="5345280" cy="4008960"/>
          </a:xfrm>
          <a:prstGeom prst="rect">
            <a:avLst/>
          </a:prstGeom>
        </p:spPr>
      </p:sp>
      <p:sp>
        <p:nvSpPr>
          <p:cNvPr id="794" name="PlaceHolder 3"/>
          <p:cNvSpPr>
            <a:spLocks noGrp="1"/>
          </p:cNvSpPr>
          <p:nvPr>
            <p:ph type="body"/>
          </p:nvPr>
        </p:nvSpPr>
        <p:spPr>
          <a:xfrm>
            <a:off x="756000" y="5078520"/>
            <a:ext cx="6047640" cy="4811040"/>
          </a:xfrm>
          <a:prstGeom prst="rect">
            <a:avLst/>
          </a:prstGeom>
        </p:spPr>
        <p:txBody>
          <a:bodyPr lIns="0" rIns="0" tIns="0" bIns="0"/>
          <a:p>
            <a:endParaRPr b="0" lang="it-IT"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69C30C5A-EB0E-4A8D-A0BD-2F5C949E9ADE}"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796" name="PlaceHolder 2"/>
          <p:cNvSpPr>
            <a:spLocks noGrp="1"/>
          </p:cNvSpPr>
          <p:nvPr>
            <p:ph type="sldImg"/>
          </p:nvPr>
        </p:nvSpPr>
        <p:spPr>
          <a:xfrm>
            <a:off x="2362320" y="812880"/>
            <a:ext cx="2833560" cy="4008600"/>
          </a:xfrm>
          <a:prstGeom prst="rect">
            <a:avLst/>
          </a:prstGeom>
        </p:spPr>
      </p:sp>
      <p:sp>
        <p:nvSpPr>
          <p:cNvPr id="797" name="PlaceHolder 3"/>
          <p:cNvSpPr>
            <a:spLocks noGrp="1"/>
          </p:cNvSpPr>
          <p:nvPr>
            <p:ph type="body"/>
          </p:nvPr>
        </p:nvSpPr>
        <p:spPr>
          <a:xfrm>
            <a:off x="755280" y="5078520"/>
            <a:ext cx="6048360" cy="4811760"/>
          </a:xfrm>
          <a:prstGeom prst="rect">
            <a:avLst/>
          </a:prstGeom>
        </p:spPr>
        <p:txBody>
          <a:bodyPr lIns="0" rIns="0" tIns="0" bIns="0" anchor="ctr"/>
          <a:p>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8"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98112CF6-F897-4439-A8F5-5B88AF3CCEB0}"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799" name="PlaceHolder 2"/>
          <p:cNvSpPr>
            <a:spLocks noGrp="1"/>
          </p:cNvSpPr>
          <p:nvPr>
            <p:ph type="sldImg"/>
          </p:nvPr>
        </p:nvSpPr>
        <p:spPr>
          <a:xfrm>
            <a:off x="2362320" y="812880"/>
            <a:ext cx="2833560" cy="4008600"/>
          </a:xfrm>
          <a:prstGeom prst="rect">
            <a:avLst/>
          </a:prstGeom>
        </p:spPr>
      </p:sp>
      <p:sp>
        <p:nvSpPr>
          <p:cNvPr id="800" name="PlaceHolder 3"/>
          <p:cNvSpPr>
            <a:spLocks noGrp="1"/>
          </p:cNvSpPr>
          <p:nvPr>
            <p:ph type="body"/>
          </p:nvPr>
        </p:nvSpPr>
        <p:spPr>
          <a:xfrm>
            <a:off x="756000" y="5078520"/>
            <a:ext cx="6047640" cy="4811040"/>
          </a:xfrm>
          <a:prstGeom prst="rect">
            <a:avLst/>
          </a:prstGeom>
        </p:spPr>
        <p:txBody>
          <a:bodyPr lIns="0" rIns="0" tIns="0" bIns="0"/>
          <a:p>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AE80D96C-7C22-414C-A008-F30FBD9EE774}"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802" name="PlaceHolder 2"/>
          <p:cNvSpPr>
            <a:spLocks noGrp="1"/>
          </p:cNvSpPr>
          <p:nvPr>
            <p:ph type="sldImg"/>
          </p:nvPr>
        </p:nvSpPr>
        <p:spPr>
          <a:xfrm>
            <a:off x="2362320" y="812880"/>
            <a:ext cx="2833560" cy="4008600"/>
          </a:xfrm>
          <a:prstGeom prst="rect">
            <a:avLst/>
          </a:prstGeom>
        </p:spPr>
      </p:sp>
      <p:sp>
        <p:nvSpPr>
          <p:cNvPr id="803" name="PlaceHolder 3"/>
          <p:cNvSpPr>
            <a:spLocks noGrp="1"/>
          </p:cNvSpPr>
          <p:nvPr>
            <p:ph type="body"/>
          </p:nvPr>
        </p:nvSpPr>
        <p:spPr>
          <a:xfrm>
            <a:off x="755280" y="5078520"/>
            <a:ext cx="6048360" cy="4811760"/>
          </a:xfrm>
          <a:prstGeom prst="rect">
            <a:avLst/>
          </a:prstGeom>
        </p:spPr>
        <p:txBody>
          <a:bodyPr lIns="0" rIns="0" tIns="0" bIns="0" anchor="ctr"/>
          <a:p>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F36E2AB9-4CBB-4B61-903B-69D51969509D}"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805" name="PlaceHolder 2"/>
          <p:cNvSpPr>
            <a:spLocks noGrp="1"/>
          </p:cNvSpPr>
          <p:nvPr>
            <p:ph type="sldImg"/>
          </p:nvPr>
        </p:nvSpPr>
        <p:spPr>
          <a:xfrm>
            <a:off x="1106640" y="812880"/>
            <a:ext cx="5344920" cy="4008240"/>
          </a:xfrm>
          <a:prstGeom prst="rect">
            <a:avLst/>
          </a:prstGeom>
        </p:spPr>
      </p:sp>
      <p:sp>
        <p:nvSpPr>
          <p:cNvPr id="806" name="PlaceHolder 3"/>
          <p:cNvSpPr>
            <a:spLocks noGrp="1"/>
          </p:cNvSpPr>
          <p:nvPr>
            <p:ph type="body"/>
          </p:nvPr>
        </p:nvSpPr>
        <p:spPr>
          <a:xfrm>
            <a:off x="755280" y="5078520"/>
            <a:ext cx="6048360" cy="4811760"/>
          </a:xfrm>
          <a:prstGeom prst="rect">
            <a:avLst/>
          </a:prstGeom>
        </p:spPr>
        <p:txBody>
          <a:bodyPr lIns="0" rIns="0" tIns="0" bIns="0" anchor="ctr"/>
          <a:p>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16CE7D01-E55E-4D13-8323-970BCCCC8467}"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808" name="PlaceHolder 2"/>
          <p:cNvSpPr>
            <a:spLocks noGrp="1"/>
          </p:cNvSpPr>
          <p:nvPr>
            <p:ph type="sldImg"/>
          </p:nvPr>
        </p:nvSpPr>
        <p:spPr>
          <a:xfrm>
            <a:off x="2362320" y="812880"/>
            <a:ext cx="2833560" cy="4008600"/>
          </a:xfrm>
          <a:prstGeom prst="rect">
            <a:avLst/>
          </a:prstGeom>
        </p:spPr>
      </p:sp>
      <p:sp>
        <p:nvSpPr>
          <p:cNvPr id="809" name="PlaceHolder 3"/>
          <p:cNvSpPr>
            <a:spLocks noGrp="1"/>
          </p:cNvSpPr>
          <p:nvPr>
            <p:ph type="body"/>
          </p:nvPr>
        </p:nvSpPr>
        <p:spPr>
          <a:xfrm>
            <a:off x="755280" y="5078520"/>
            <a:ext cx="6048360" cy="4811760"/>
          </a:xfrm>
          <a:prstGeom prst="rect">
            <a:avLst/>
          </a:prstGeom>
        </p:spPr>
        <p:txBody>
          <a:bodyPr lIns="0" rIns="0" tIns="0" bIns="0" anchor="ctr"/>
          <a:p>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0" name="TextShape 1"/>
          <p:cNvSpPr txBox="1"/>
          <p:nvPr/>
        </p:nvSpPr>
        <p:spPr>
          <a:xfrm>
            <a:off x="4278960" y="10157400"/>
            <a:ext cx="3280680" cy="534240"/>
          </a:xfrm>
          <a:prstGeom prst="rect">
            <a:avLst/>
          </a:prstGeom>
          <a:noFill/>
          <a:ln>
            <a:noFill/>
          </a:ln>
        </p:spPr>
        <p:txBody>
          <a:bodyPr lIns="0" rIns="0" tIns="0" bIns="0" anchor="b"/>
          <a:p>
            <a:pPr algn="r">
              <a:lnSpc>
                <a:spcPct val="100000"/>
              </a:lnSpc>
            </a:pPr>
            <a:fld id="{2D852EA4-A6DD-4FEB-96A9-66BDEDE7DD09}" type="slidenum">
              <a:rPr b="0" lang="it-IT" sz="1400" spc="-1" strike="noStrike">
                <a:solidFill>
                  <a:srgbClr val="000000"/>
                </a:solidFill>
                <a:latin typeface="Times New Roman"/>
                <a:ea typeface="Lucida Sans Unicode"/>
              </a:rPr>
              <a:t>&lt;numero&gt;</a:t>
            </a:fld>
            <a:endParaRPr b="0" lang="it-IT" sz="1400" spc="-1" strike="noStrike">
              <a:latin typeface="Arial"/>
            </a:endParaRPr>
          </a:p>
        </p:txBody>
      </p:sp>
      <p:sp>
        <p:nvSpPr>
          <p:cNvPr id="811" name="PlaceHolder 2"/>
          <p:cNvSpPr>
            <a:spLocks noGrp="1"/>
          </p:cNvSpPr>
          <p:nvPr>
            <p:ph type="sldImg"/>
          </p:nvPr>
        </p:nvSpPr>
        <p:spPr>
          <a:xfrm>
            <a:off x="2362320" y="812880"/>
            <a:ext cx="2833560" cy="4008600"/>
          </a:xfrm>
          <a:prstGeom prst="rect">
            <a:avLst/>
          </a:prstGeom>
        </p:spPr>
      </p:sp>
      <p:sp>
        <p:nvSpPr>
          <p:cNvPr id="812" name="PlaceHolder 3"/>
          <p:cNvSpPr>
            <a:spLocks noGrp="1"/>
          </p:cNvSpPr>
          <p:nvPr>
            <p:ph type="body"/>
          </p:nvPr>
        </p:nvSpPr>
        <p:spPr>
          <a:xfrm>
            <a:off x="756000" y="5078520"/>
            <a:ext cx="6047640" cy="4811040"/>
          </a:xfrm>
          <a:prstGeom prst="rect">
            <a:avLst/>
          </a:prstGeom>
        </p:spPr>
        <p:txBody>
          <a:bodyPr lIns="0" rIns="0" tIns="0" bIns="0"/>
          <a:p>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7"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41"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342"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46"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47"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348"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50"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351"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52"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54"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55"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56"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58"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359"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61"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62"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63"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364"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66"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367"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368"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369"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370"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371"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0"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1"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2"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33"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79"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81"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83"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384"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88"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89"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390"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92"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393"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94"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96"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97"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98"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00"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401"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03"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04"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05"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406"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5"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36"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37"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38"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39"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40"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08"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409"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410"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411"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412"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413"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20"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22"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24"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425"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29"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30"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431"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33"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434"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35"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37"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38"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39"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41"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442"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44"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45"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46"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447"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49"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450"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451"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452"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453"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454"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61"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63"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65"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466"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8"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70"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71"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472"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6"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74"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475"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76"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78"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79"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80"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82"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483"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85"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486"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487"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488"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90"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491"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492"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493"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494"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495"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8"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50"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55"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56"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57"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6"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59"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60"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61"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63"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64"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65"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67"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68"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70"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73"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75"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76"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77"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78"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79"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80"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87"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89"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91"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92"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8"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96"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97"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98"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00"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101"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02"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04"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05"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06"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08"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109"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11"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12"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13"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114"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16"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117"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118"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119"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120"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121"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28"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30"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0"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11"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32"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133"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37"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38"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139"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41"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142"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43"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45"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46"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47"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49"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150"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52"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53"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54"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155"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57"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158"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159"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160"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161"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162"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70"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72"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74"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175"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79"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80"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181"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83"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184"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85"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87"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88"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89"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91"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192"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94"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95"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196"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197"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99"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200"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201"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202"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203"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204"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14"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16"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18"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219"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23"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24"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225"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27"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228"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29"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31"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32"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33"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5"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16"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17"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35"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236"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38"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39"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40"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241"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43"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244"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245"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246"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247"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248"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54"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56"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58"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259"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63"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64"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265"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19"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20"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1"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67"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268"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69"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71"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72"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73"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75"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276"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78"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79"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80"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281"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83"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284"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285"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286"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287"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288"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95"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97"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99"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300"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23"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24"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25"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377640" y="426240"/>
            <a:ext cx="6803280" cy="827496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04"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05" name="PlaceHolder 3"/>
          <p:cNvSpPr>
            <a:spLocks noGrp="1"/>
          </p:cNvSpPr>
          <p:nvPr>
            <p:ph type="body"/>
          </p:nvPr>
        </p:nvSpPr>
        <p:spPr>
          <a:xfrm>
            <a:off x="3863880" y="2501640"/>
            <a:ext cx="3319920" cy="6200640"/>
          </a:xfrm>
          <a:prstGeom prst="rect">
            <a:avLst/>
          </a:prstGeom>
        </p:spPr>
        <p:txBody>
          <a:bodyPr lIns="0" rIns="0" tIns="0" bIns="0">
            <a:normAutofit/>
          </a:bodyPr>
          <a:p>
            <a:endParaRPr b="0" lang="it-IT" sz="3200" spc="-1" strike="noStrike">
              <a:latin typeface="Arial"/>
            </a:endParaRPr>
          </a:p>
        </p:txBody>
      </p:sp>
      <p:sp>
        <p:nvSpPr>
          <p:cNvPr id="306"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08" name="PlaceHolder 2"/>
          <p:cNvSpPr>
            <a:spLocks noGrp="1"/>
          </p:cNvSpPr>
          <p:nvPr>
            <p:ph type="body"/>
          </p:nvPr>
        </p:nvSpPr>
        <p:spPr>
          <a:xfrm>
            <a:off x="377640" y="2501640"/>
            <a:ext cx="3319920" cy="6200640"/>
          </a:xfrm>
          <a:prstGeom prst="rect">
            <a:avLst/>
          </a:prstGeom>
        </p:spPr>
        <p:txBody>
          <a:bodyPr lIns="0" rIns="0" tIns="0" bIns="0">
            <a:normAutofit/>
          </a:bodyPr>
          <a:p>
            <a:endParaRPr b="0" lang="it-IT" sz="3200" spc="-1" strike="noStrike">
              <a:latin typeface="Arial"/>
            </a:endParaRPr>
          </a:p>
        </p:txBody>
      </p:sp>
      <p:sp>
        <p:nvSpPr>
          <p:cNvPr id="309"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10" name="PlaceHolder 4"/>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12"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13"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14" name="PlaceHolder 4"/>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16" name="PlaceHolder 2"/>
          <p:cNvSpPr>
            <a:spLocks noGrp="1"/>
          </p:cNvSpPr>
          <p:nvPr>
            <p:ph type="body"/>
          </p:nvPr>
        </p:nvSpPr>
        <p:spPr>
          <a:xfrm>
            <a:off x="377640" y="2501640"/>
            <a:ext cx="6803280" cy="2957400"/>
          </a:xfrm>
          <a:prstGeom prst="rect">
            <a:avLst/>
          </a:prstGeom>
        </p:spPr>
        <p:txBody>
          <a:bodyPr lIns="0" rIns="0" tIns="0" bIns="0">
            <a:normAutofit/>
          </a:bodyPr>
          <a:p>
            <a:endParaRPr b="0" lang="it-IT" sz="3200" spc="-1" strike="noStrike">
              <a:latin typeface="Arial"/>
            </a:endParaRPr>
          </a:p>
        </p:txBody>
      </p:sp>
      <p:sp>
        <p:nvSpPr>
          <p:cNvPr id="317" name="PlaceHolder 3"/>
          <p:cNvSpPr>
            <a:spLocks noGrp="1"/>
          </p:cNvSpPr>
          <p:nvPr>
            <p:ph type="body"/>
          </p:nvPr>
        </p:nvSpPr>
        <p:spPr>
          <a:xfrm>
            <a:off x="377640" y="5740560"/>
            <a:ext cx="680328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19" name="PlaceHolder 2"/>
          <p:cNvSpPr>
            <a:spLocks noGrp="1"/>
          </p:cNvSpPr>
          <p:nvPr>
            <p:ph type="body"/>
          </p:nvPr>
        </p:nvSpPr>
        <p:spPr>
          <a:xfrm>
            <a:off x="377640" y="2501640"/>
            <a:ext cx="3319920" cy="2957400"/>
          </a:xfrm>
          <a:prstGeom prst="rect">
            <a:avLst/>
          </a:prstGeom>
        </p:spPr>
        <p:txBody>
          <a:bodyPr lIns="0" rIns="0" tIns="0" bIns="0">
            <a:normAutofit/>
          </a:bodyPr>
          <a:p>
            <a:endParaRPr b="0" lang="it-IT" sz="3200" spc="-1" strike="noStrike">
              <a:latin typeface="Arial"/>
            </a:endParaRPr>
          </a:p>
        </p:txBody>
      </p:sp>
      <p:sp>
        <p:nvSpPr>
          <p:cNvPr id="320" name="PlaceHolder 3"/>
          <p:cNvSpPr>
            <a:spLocks noGrp="1"/>
          </p:cNvSpPr>
          <p:nvPr>
            <p:ph type="body"/>
          </p:nvPr>
        </p:nvSpPr>
        <p:spPr>
          <a:xfrm>
            <a:off x="3863880" y="2501640"/>
            <a:ext cx="3319920" cy="2957400"/>
          </a:xfrm>
          <a:prstGeom prst="rect">
            <a:avLst/>
          </a:prstGeom>
        </p:spPr>
        <p:txBody>
          <a:bodyPr lIns="0" rIns="0" tIns="0" bIns="0">
            <a:normAutofit/>
          </a:bodyPr>
          <a:p>
            <a:endParaRPr b="0" lang="it-IT" sz="3200" spc="-1" strike="noStrike">
              <a:latin typeface="Arial"/>
            </a:endParaRPr>
          </a:p>
        </p:txBody>
      </p:sp>
      <p:sp>
        <p:nvSpPr>
          <p:cNvPr id="321" name="PlaceHolder 4"/>
          <p:cNvSpPr>
            <a:spLocks noGrp="1"/>
          </p:cNvSpPr>
          <p:nvPr>
            <p:ph type="body"/>
          </p:nvPr>
        </p:nvSpPr>
        <p:spPr>
          <a:xfrm>
            <a:off x="377640" y="5740560"/>
            <a:ext cx="3319920" cy="2957400"/>
          </a:xfrm>
          <a:prstGeom prst="rect">
            <a:avLst/>
          </a:prstGeom>
        </p:spPr>
        <p:txBody>
          <a:bodyPr lIns="0" rIns="0" tIns="0" bIns="0">
            <a:normAutofit/>
          </a:bodyPr>
          <a:p>
            <a:endParaRPr b="0" lang="it-IT" sz="3200" spc="-1" strike="noStrike">
              <a:latin typeface="Arial"/>
            </a:endParaRPr>
          </a:p>
        </p:txBody>
      </p:sp>
      <p:sp>
        <p:nvSpPr>
          <p:cNvPr id="322" name="PlaceHolder 5"/>
          <p:cNvSpPr>
            <a:spLocks noGrp="1"/>
          </p:cNvSpPr>
          <p:nvPr>
            <p:ph type="body"/>
          </p:nvPr>
        </p:nvSpPr>
        <p:spPr>
          <a:xfrm>
            <a:off x="3863880" y="5740560"/>
            <a:ext cx="331992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24" name="PlaceHolder 2"/>
          <p:cNvSpPr>
            <a:spLocks noGrp="1"/>
          </p:cNvSpPr>
          <p:nvPr>
            <p:ph type="body"/>
          </p:nvPr>
        </p:nvSpPr>
        <p:spPr>
          <a:xfrm>
            <a:off x="377640" y="2501640"/>
            <a:ext cx="2190240" cy="2957400"/>
          </a:xfrm>
          <a:prstGeom prst="rect">
            <a:avLst/>
          </a:prstGeom>
        </p:spPr>
        <p:txBody>
          <a:bodyPr lIns="0" rIns="0" tIns="0" bIns="0">
            <a:normAutofit/>
          </a:bodyPr>
          <a:p>
            <a:endParaRPr b="0" lang="it-IT" sz="3200" spc="-1" strike="noStrike">
              <a:latin typeface="Arial"/>
            </a:endParaRPr>
          </a:p>
        </p:txBody>
      </p:sp>
      <p:sp>
        <p:nvSpPr>
          <p:cNvPr id="325" name="PlaceHolder 3"/>
          <p:cNvSpPr>
            <a:spLocks noGrp="1"/>
          </p:cNvSpPr>
          <p:nvPr>
            <p:ph type="body"/>
          </p:nvPr>
        </p:nvSpPr>
        <p:spPr>
          <a:xfrm>
            <a:off x="2677680" y="2501640"/>
            <a:ext cx="2190240" cy="2957400"/>
          </a:xfrm>
          <a:prstGeom prst="rect">
            <a:avLst/>
          </a:prstGeom>
        </p:spPr>
        <p:txBody>
          <a:bodyPr lIns="0" rIns="0" tIns="0" bIns="0">
            <a:normAutofit/>
          </a:bodyPr>
          <a:p>
            <a:endParaRPr b="0" lang="it-IT" sz="3200" spc="-1" strike="noStrike">
              <a:latin typeface="Arial"/>
            </a:endParaRPr>
          </a:p>
        </p:txBody>
      </p:sp>
      <p:sp>
        <p:nvSpPr>
          <p:cNvPr id="326" name="PlaceHolder 4"/>
          <p:cNvSpPr>
            <a:spLocks noGrp="1"/>
          </p:cNvSpPr>
          <p:nvPr>
            <p:ph type="body"/>
          </p:nvPr>
        </p:nvSpPr>
        <p:spPr>
          <a:xfrm>
            <a:off x="4978080" y="2501640"/>
            <a:ext cx="2190240" cy="2957400"/>
          </a:xfrm>
          <a:prstGeom prst="rect">
            <a:avLst/>
          </a:prstGeom>
        </p:spPr>
        <p:txBody>
          <a:bodyPr lIns="0" rIns="0" tIns="0" bIns="0">
            <a:normAutofit/>
          </a:bodyPr>
          <a:p>
            <a:endParaRPr b="0" lang="it-IT" sz="3200" spc="-1" strike="noStrike">
              <a:latin typeface="Arial"/>
            </a:endParaRPr>
          </a:p>
        </p:txBody>
      </p:sp>
      <p:sp>
        <p:nvSpPr>
          <p:cNvPr id="327" name="PlaceHolder 5"/>
          <p:cNvSpPr>
            <a:spLocks noGrp="1"/>
          </p:cNvSpPr>
          <p:nvPr>
            <p:ph type="body"/>
          </p:nvPr>
        </p:nvSpPr>
        <p:spPr>
          <a:xfrm>
            <a:off x="377640" y="5740560"/>
            <a:ext cx="2190240" cy="2957400"/>
          </a:xfrm>
          <a:prstGeom prst="rect">
            <a:avLst/>
          </a:prstGeom>
        </p:spPr>
        <p:txBody>
          <a:bodyPr lIns="0" rIns="0" tIns="0" bIns="0">
            <a:normAutofit/>
          </a:bodyPr>
          <a:p>
            <a:endParaRPr b="0" lang="it-IT" sz="3200" spc="-1" strike="noStrike">
              <a:latin typeface="Arial"/>
            </a:endParaRPr>
          </a:p>
        </p:txBody>
      </p:sp>
      <p:sp>
        <p:nvSpPr>
          <p:cNvPr id="328" name="PlaceHolder 6"/>
          <p:cNvSpPr>
            <a:spLocks noGrp="1"/>
          </p:cNvSpPr>
          <p:nvPr>
            <p:ph type="body"/>
          </p:nvPr>
        </p:nvSpPr>
        <p:spPr>
          <a:xfrm>
            <a:off x="2677680" y="5740560"/>
            <a:ext cx="2190240" cy="2957400"/>
          </a:xfrm>
          <a:prstGeom prst="rect">
            <a:avLst/>
          </a:prstGeom>
        </p:spPr>
        <p:txBody>
          <a:bodyPr lIns="0" rIns="0" tIns="0" bIns="0">
            <a:normAutofit/>
          </a:bodyPr>
          <a:p>
            <a:endParaRPr b="0" lang="it-IT" sz="3200" spc="-1" strike="noStrike">
              <a:latin typeface="Arial"/>
            </a:endParaRPr>
          </a:p>
        </p:txBody>
      </p:sp>
      <p:sp>
        <p:nvSpPr>
          <p:cNvPr id="329" name="PlaceHolder 7"/>
          <p:cNvSpPr>
            <a:spLocks noGrp="1"/>
          </p:cNvSpPr>
          <p:nvPr>
            <p:ph type="body"/>
          </p:nvPr>
        </p:nvSpPr>
        <p:spPr>
          <a:xfrm>
            <a:off x="4978080" y="5740560"/>
            <a:ext cx="2190240" cy="2957400"/>
          </a:xfrm>
          <a:prstGeom prst="rect">
            <a:avLst/>
          </a:prstGeom>
        </p:spPr>
        <p:txBody>
          <a:bodyPr lIns="0" rIns="0" tIns="0" bIns="0">
            <a:normAutofit/>
          </a:bodyPr>
          <a:p>
            <a:endParaRPr b="0" lang="it-IT"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37" name="PlaceHolder 2"/>
          <p:cNvSpPr>
            <a:spLocks noGrp="1"/>
          </p:cNvSpPr>
          <p:nvPr>
            <p:ph type="subTitle"/>
          </p:nvPr>
        </p:nvSpPr>
        <p:spPr>
          <a:xfrm>
            <a:off x="377640" y="2501640"/>
            <a:ext cx="6803280" cy="6200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339" name="PlaceHolder 2"/>
          <p:cNvSpPr>
            <a:spLocks noGrp="1"/>
          </p:cNvSpPr>
          <p:nvPr>
            <p:ph type="body"/>
          </p:nvPr>
        </p:nvSpPr>
        <p:spPr>
          <a:xfrm>
            <a:off x="377640" y="2501640"/>
            <a:ext cx="6803280" cy="62006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2A1B52BC-A29E-442B-9826-F91D20305D47}"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1" name="PlaceHolder 2"/>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2" name="PlaceHolder 3"/>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1EDC3331-D62E-4493-B4FA-EA43F722BC68}"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
        <p:nvSpPr>
          <p:cNvPr id="3" name="PlaceHolder 4"/>
          <p:cNvSpPr>
            <a:spLocks noGrp="1"/>
          </p:cNvSpPr>
          <p:nvPr>
            <p:ph type="title"/>
          </p:nvPr>
        </p:nvSpPr>
        <p:spPr>
          <a:xfrm>
            <a:off x="377640" y="426240"/>
            <a:ext cx="6803280" cy="1784880"/>
          </a:xfrm>
          <a:prstGeom prst="rect">
            <a:avLst/>
          </a:prstGeom>
        </p:spPr>
        <p:txBody>
          <a:bodyPr lIns="0" rIns="0" tIns="0" bIns="0" anchor="ctr"/>
          <a:p>
            <a:pPr algn="ctr"/>
            <a:endParaRPr b="0" lang="it-IT" sz="4400" spc="-1" strike="noStrike">
              <a:latin typeface="Arial"/>
            </a:endParaRPr>
          </a:p>
        </p:txBody>
      </p:sp>
      <p:sp>
        <p:nvSpPr>
          <p:cNvPr id="4" name="PlaceHolder 5"/>
          <p:cNvSpPr>
            <a:spLocks noGrp="1"/>
          </p:cNvSpPr>
          <p:nvPr>
            <p:ph type="body"/>
          </p:nvPr>
        </p:nvSpPr>
        <p:spPr>
          <a:xfrm>
            <a:off x="377640" y="2501640"/>
            <a:ext cx="6803280" cy="7056000"/>
          </a:xfrm>
          <a:prstGeom prst="rect">
            <a:avLst/>
          </a:prstGeom>
        </p:spPr>
        <p:txBody>
          <a:bodyPr lIns="0" rIns="0" tIns="0" bIns="0">
            <a:normAutofit/>
          </a:bodyPr>
          <a:p>
            <a:pPr marL="432000" indent="-324000">
              <a:lnSpc>
                <a:spcPct val="90000"/>
              </a:lnSpc>
              <a:spcAft>
                <a:spcPts val="1414"/>
              </a:spcAft>
              <a:buClr>
                <a:srgbClr val="000000"/>
              </a:buClr>
              <a:buSzPct val="45000"/>
              <a:buFont typeface="Wingdings" charset="2"/>
              <a:buChar char=""/>
            </a:pPr>
            <a:r>
              <a:rPr b="0" lang="it-IT" sz="2320" spc="-1" strike="noStrike">
                <a:solidFill>
                  <a:srgbClr val="000000"/>
                </a:solidFill>
                <a:latin typeface="Calibri"/>
                <a:ea typeface="Microsoft YaHei"/>
              </a:rPr>
              <a:t>Fare clic per modificare gli stili del testo dello schema</a:t>
            </a:r>
            <a:endParaRPr b="0" lang="it-IT" sz="2320" spc="-1" strike="noStrike">
              <a:latin typeface="Arial"/>
            </a:endParaRPr>
          </a:p>
          <a:p>
            <a:pPr lvl="1" marL="685800" indent="-228600">
              <a:lnSpc>
                <a:spcPct val="90000"/>
              </a:lnSpc>
              <a:spcBef>
                <a:spcPts val="499"/>
              </a:spcBef>
              <a:buClr>
                <a:srgbClr val="000000"/>
              </a:buClr>
              <a:buSzPct val="75000"/>
              <a:buFont typeface="Symbol" charset="2"/>
              <a:buChar char=""/>
            </a:pPr>
            <a:r>
              <a:rPr b="0" lang="it-IT" sz="2400" spc="-1" strike="noStrike">
                <a:solidFill>
                  <a:srgbClr val="000000"/>
                </a:solidFill>
                <a:latin typeface="Calibri"/>
              </a:rPr>
              <a:t>Secondo livello</a:t>
            </a:r>
            <a:endParaRPr b="0" lang="it-IT"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it-IT" sz="2000" spc="-1" strike="noStrike">
                <a:solidFill>
                  <a:srgbClr val="000000"/>
                </a:solidFill>
                <a:latin typeface="Calibri"/>
              </a:rPr>
              <a:t>Terzo livello</a:t>
            </a:r>
            <a:endParaRPr b="0" lang="it-IT"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it-IT" sz="1800" spc="-1" strike="noStrike">
                <a:solidFill>
                  <a:srgbClr val="000000"/>
                </a:solidFill>
                <a:latin typeface="Calibri"/>
              </a:rPr>
              <a:t>Quarto livello</a:t>
            </a:r>
            <a:endParaRPr b="0" lang="it-IT"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it-IT" sz="1800" spc="-1" strike="noStrike">
                <a:solidFill>
                  <a:srgbClr val="000000"/>
                </a:solidFill>
                <a:latin typeface="Calibri"/>
              </a:rPr>
              <a:t>Quinto livello</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520560" y="712800"/>
            <a:ext cx="2438280" cy="2495520"/>
          </a:xfrm>
          <a:prstGeom prst="rect">
            <a:avLst/>
          </a:prstGeom>
        </p:spPr>
        <p:txBody>
          <a:bodyPr lIns="0" rIns="0" tIns="0" bIns="0" anchor="b"/>
          <a:p>
            <a:pPr>
              <a:lnSpc>
                <a:spcPct val="90000"/>
              </a:lnSpc>
            </a:pPr>
            <a:r>
              <a:rPr b="0" lang="it-IT" sz="3200" spc="-1" strike="noStrike">
                <a:solidFill>
                  <a:srgbClr val="000000"/>
                </a:solidFill>
                <a:latin typeface="Calibri"/>
                <a:ea typeface="Microsoft YaHei"/>
              </a:rPr>
              <a:t>Fare clic per modificare lo stile del titolo dello schema</a:t>
            </a:r>
            <a:endParaRPr b="0" lang="it-IT" sz="3200" spc="-1" strike="noStrike">
              <a:latin typeface="Arial"/>
            </a:endParaRPr>
          </a:p>
        </p:txBody>
      </p:sp>
      <p:sp>
        <p:nvSpPr>
          <p:cNvPr id="373" name="PlaceHolder 2"/>
          <p:cNvSpPr>
            <a:spLocks noGrp="1"/>
          </p:cNvSpPr>
          <p:nvPr>
            <p:ph type="title"/>
          </p:nvPr>
        </p:nvSpPr>
        <p:spPr>
          <a:xfrm>
            <a:off x="3213000" y="1539720"/>
            <a:ext cx="3827520" cy="7597800"/>
          </a:xfrm>
          <a:prstGeom prst="rect">
            <a:avLst/>
          </a:prstGeom>
        </p:spPr>
        <p:txBody>
          <a:bodyPr lIns="0" rIns="0" tIns="0" bIns="0"/>
          <a:p>
            <a:pPr algn="ctr"/>
            <a:endParaRPr b="0" lang="it-IT" sz="4400" spc="-1" strike="noStrike">
              <a:latin typeface="Arial"/>
            </a:endParaRPr>
          </a:p>
        </p:txBody>
      </p:sp>
      <p:sp>
        <p:nvSpPr>
          <p:cNvPr id="374" name="PlaceHolder 3"/>
          <p:cNvSpPr>
            <a:spLocks noGrp="1"/>
          </p:cNvSpPr>
          <p:nvPr>
            <p:ph type="body"/>
          </p:nvPr>
        </p:nvSpPr>
        <p:spPr>
          <a:xfrm>
            <a:off x="520560" y="3208320"/>
            <a:ext cx="2438280" cy="5942160"/>
          </a:xfrm>
          <a:prstGeom prst="rect">
            <a:avLst/>
          </a:prstGeom>
        </p:spPr>
        <p:txBody>
          <a:bodyPr lIns="0" rIns="0" tIns="0" bIns="0">
            <a:normAutofit/>
          </a:bodyPr>
          <a:p>
            <a:pPr marL="432000" indent="-324000">
              <a:lnSpc>
                <a:spcPct val="90000"/>
              </a:lnSpc>
              <a:spcAft>
                <a:spcPts val="1414"/>
              </a:spcAft>
              <a:buClr>
                <a:srgbClr val="000000"/>
              </a:buClr>
              <a:buSzPct val="45000"/>
              <a:buFont typeface="Wingdings" charset="2"/>
              <a:buChar char=""/>
            </a:pPr>
            <a:r>
              <a:rPr b="0" lang="it-IT" sz="1600" spc="-1" strike="noStrike">
                <a:solidFill>
                  <a:srgbClr val="000000"/>
                </a:solidFill>
                <a:latin typeface="Calibri"/>
                <a:ea typeface="Microsoft YaHei"/>
              </a:rPr>
              <a:t>Fare clic per modificare gli stili del testo dello schema</a:t>
            </a:r>
            <a:endParaRPr b="0" lang="it-IT" sz="1600" spc="-1" strike="noStrike">
              <a:latin typeface="Arial"/>
            </a:endParaRPr>
          </a:p>
        </p:txBody>
      </p:sp>
      <p:sp>
        <p:nvSpPr>
          <p:cNvPr id="375" name="PlaceHolder 4"/>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1C37AEB0-133A-43EB-943A-B7FE11D99152}"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376" name="PlaceHolder 5"/>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377" name="PlaceHolder 6"/>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F45DF585-21A3-4D13-8FFB-3D9F10F90F40}"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PlaceHolder 1"/>
          <p:cNvSpPr>
            <a:spLocks noGrp="1"/>
          </p:cNvSpPr>
          <p:nvPr>
            <p:ph type="title"/>
          </p:nvPr>
        </p:nvSpPr>
        <p:spPr>
          <a:xfrm>
            <a:off x="377640" y="426240"/>
            <a:ext cx="6803280" cy="1784880"/>
          </a:xfrm>
          <a:prstGeom prst="rect">
            <a:avLst/>
          </a:prstGeom>
        </p:spPr>
        <p:txBody>
          <a:bodyPr lIns="0" rIns="0" tIns="0" bIns="0" anchor="ctr"/>
          <a:p>
            <a:pPr>
              <a:lnSpc>
                <a:spcPct val="90000"/>
              </a:lnSpc>
            </a:pPr>
            <a:r>
              <a:rPr b="0" lang="it-IT" sz="1800" spc="-1" strike="noStrike">
                <a:solidFill>
                  <a:srgbClr val="000000"/>
                </a:solidFill>
                <a:latin typeface="Calibri"/>
                <a:ea typeface="Microsoft YaHei"/>
              </a:rPr>
              <a:t>Fare clic per modificare lo stile del titolo dello schema</a:t>
            </a:r>
            <a:endParaRPr b="0" lang="it-IT" sz="1800" spc="-1" strike="noStrike">
              <a:latin typeface="Arial"/>
            </a:endParaRPr>
          </a:p>
        </p:txBody>
      </p:sp>
      <p:sp>
        <p:nvSpPr>
          <p:cNvPr id="415" name="PlaceHolder 2"/>
          <p:cNvSpPr>
            <a:spLocks noGrp="1"/>
          </p:cNvSpPr>
          <p:nvPr>
            <p:ph type="body"/>
          </p:nvPr>
        </p:nvSpPr>
        <p:spPr>
          <a:xfrm>
            <a:off x="377640" y="2501640"/>
            <a:ext cx="6803280" cy="7056000"/>
          </a:xfrm>
          <a:prstGeom prst="rect">
            <a:avLst/>
          </a:prstGeom>
        </p:spPr>
        <p:txBody>
          <a:bodyPr lIns="0" rIns="0" tIns="0" bIns="0" vert="vert">
            <a:normAutofit/>
          </a:bodyPr>
          <a:p>
            <a:pPr marL="432000" indent="-324000">
              <a:lnSpc>
                <a:spcPct val="90000"/>
              </a:lnSpc>
              <a:spcAft>
                <a:spcPts val="1414"/>
              </a:spcAft>
              <a:buClr>
                <a:srgbClr val="000000"/>
              </a:buClr>
              <a:buSzPct val="45000"/>
              <a:buFont typeface="Wingdings" charset="2"/>
              <a:buChar char=""/>
            </a:pPr>
            <a:r>
              <a:rPr b="0" lang="it-IT" sz="2320" spc="-1" strike="noStrike">
                <a:solidFill>
                  <a:srgbClr val="000000"/>
                </a:solidFill>
                <a:latin typeface="Calibri"/>
                <a:ea typeface="Microsoft YaHei"/>
              </a:rPr>
              <a:t>Fare clic per modificare gli stili del testo dello schema</a:t>
            </a:r>
            <a:endParaRPr b="0" lang="it-IT" sz="2320" spc="-1" strike="noStrike">
              <a:latin typeface="Arial"/>
            </a:endParaRPr>
          </a:p>
          <a:p>
            <a:pPr lvl="1" marL="685800" indent="-228600">
              <a:lnSpc>
                <a:spcPct val="90000"/>
              </a:lnSpc>
              <a:spcBef>
                <a:spcPts val="499"/>
              </a:spcBef>
              <a:buClr>
                <a:srgbClr val="000000"/>
              </a:buClr>
              <a:buSzPct val="75000"/>
              <a:buFont typeface="Symbol" charset="2"/>
              <a:buChar char=""/>
            </a:pPr>
            <a:r>
              <a:rPr b="0" lang="it-IT" sz="2400" spc="-1" strike="noStrike">
                <a:solidFill>
                  <a:srgbClr val="000000"/>
                </a:solidFill>
                <a:latin typeface="Calibri"/>
              </a:rPr>
              <a:t>Secondo livello</a:t>
            </a:r>
            <a:endParaRPr b="0" lang="it-IT"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it-IT" sz="2000" spc="-1" strike="noStrike">
                <a:solidFill>
                  <a:srgbClr val="000000"/>
                </a:solidFill>
                <a:latin typeface="Calibri"/>
              </a:rPr>
              <a:t>Terzo livello</a:t>
            </a:r>
            <a:endParaRPr b="0" lang="it-IT"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it-IT" sz="1800" spc="-1" strike="noStrike">
                <a:solidFill>
                  <a:srgbClr val="000000"/>
                </a:solidFill>
                <a:latin typeface="Calibri"/>
              </a:rPr>
              <a:t>Quarto livello</a:t>
            </a:r>
            <a:endParaRPr b="0" lang="it-IT"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it-IT" sz="1800" spc="-1" strike="noStrike">
                <a:solidFill>
                  <a:srgbClr val="000000"/>
                </a:solidFill>
                <a:latin typeface="Calibri"/>
              </a:rPr>
              <a:t>Quinto livello</a:t>
            </a:r>
            <a:endParaRPr b="0" lang="it-IT" sz="1800" spc="-1" strike="noStrike">
              <a:latin typeface="Arial"/>
            </a:endParaRPr>
          </a:p>
        </p:txBody>
      </p:sp>
      <p:sp>
        <p:nvSpPr>
          <p:cNvPr id="416" name="PlaceHolder 3"/>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FC3F75E2-F94B-42A6-A0C3-20792E55A48A}"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417" name="PlaceHolder 4"/>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418" name="PlaceHolder 5"/>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C62981CD-37E6-4641-9894-392E44B2256A}"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PlaceHolder 1"/>
          <p:cNvSpPr>
            <a:spLocks noGrp="1"/>
          </p:cNvSpPr>
          <p:nvPr>
            <p:ph type="title"/>
          </p:nvPr>
        </p:nvSpPr>
        <p:spPr>
          <a:xfrm>
            <a:off x="5479920" y="425520"/>
            <a:ext cx="1700280" cy="9132840"/>
          </a:xfrm>
          <a:prstGeom prst="rect">
            <a:avLst/>
          </a:prstGeom>
        </p:spPr>
        <p:txBody>
          <a:bodyPr lIns="0" rIns="0" tIns="0" bIns="0" anchor="ctr" vert="vert"/>
          <a:p>
            <a:pPr>
              <a:lnSpc>
                <a:spcPct val="90000"/>
              </a:lnSpc>
            </a:pPr>
            <a:r>
              <a:rPr b="0" lang="it-IT" sz="1800" spc="-1" strike="noStrike">
                <a:solidFill>
                  <a:srgbClr val="000000"/>
                </a:solidFill>
                <a:latin typeface="Calibri"/>
                <a:ea typeface="Microsoft YaHei"/>
              </a:rPr>
              <a:t>Fare clic per modificare lo stile del titolo dello schema</a:t>
            </a:r>
            <a:endParaRPr b="0" lang="it-IT" sz="1800" spc="-1" strike="noStrike">
              <a:latin typeface="Arial"/>
            </a:endParaRPr>
          </a:p>
        </p:txBody>
      </p:sp>
      <p:sp>
        <p:nvSpPr>
          <p:cNvPr id="456" name="PlaceHolder 2"/>
          <p:cNvSpPr>
            <a:spLocks noGrp="1"/>
          </p:cNvSpPr>
          <p:nvPr>
            <p:ph type="body"/>
          </p:nvPr>
        </p:nvSpPr>
        <p:spPr>
          <a:xfrm>
            <a:off x="378000" y="425520"/>
            <a:ext cx="4950000" cy="9132840"/>
          </a:xfrm>
          <a:prstGeom prst="rect">
            <a:avLst/>
          </a:prstGeom>
        </p:spPr>
        <p:txBody>
          <a:bodyPr lIns="0" rIns="0" tIns="0" bIns="0" vert="vert">
            <a:normAutofit/>
          </a:bodyPr>
          <a:p>
            <a:pPr marL="432000" indent="-324000">
              <a:lnSpc>
                <a:spcPct val="90000"/>
              </a:lnSpc>
              <a:spcAft>
                <a:spcPts val="1414"/>
              </a:spcAft>
              <a:buClr>
                <a:srgbClr val="000000"/>
              </a:buClr>
              <a:buSzPct val="45000"/>
              <a:buFont typeface="Wingdings" charset="2"/>
              <a:buChar char=""/>
            </a:pPr>
            <a:r>
              <a:rPr b="0" lang="it-IT" sz="2320" spc="-1" strike="noStrike">
                <a:solidFill>
                  <a:srgbClr val="000000"/>
                </a:solidFill>
                <a:latin typeface="Calibri"/>
                <a:ea typeface="Microsoft YaHei"/>
              </a:rPr>
              <a:t>Fare clic per modificare gli stili del testo dello schema</a:t>
            </a:r>
            <a:endParaRPr b="0" lang="it-IT" sz="2320" spc="-1" strike="noStrike">
              <a:latin typeface="Arial"/>
            </a:endParaRPr>
          </a:p>
          <a:p>
            <a:pPr lvl="1" marL="685800" indent="-228600">
              <a:lnSpc>
                <a:spcPct val="90000"/>
              </a:lnSpc>
              <a:spcBef>
                <a:spcPts val="499"/>
              </a:spcBef>
              <a:buClr>
                <a:srgbClr val="000000"/>
              </a:buClr>
              <a:buSzPct val="75000"/>
              <a:buFont typeface="Symbol" charset="2"/>
              <a:buChar char=""/>
            </a:pPr>
            <a:r>
              <a:rPr b="0" lang="it-IT" sz="2400" spc="-1" strike="noStrike">
                <a:solidFill>
                  <a:srgbClr val="000000"/>
                </a:solidFill>
                <a:latin typeface="Calibri"/>
              </a:rPr>
              <a:t>Secondo livello</a:t>
            </a:r>
            <a:endParaRPr b="0" lang="it-IT"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it-IT" sz="2000" spc="-1" strike="noStrike">
                <a:solidFill>
                  <a:srgbClr val="000000"/>
                </a:solidFill>
                <a:latin typeface="Calibri"/>
              </a:rPr>
              <a:t>Terzo livello</a:t>
            </a:r>
            <a:endParaRPr b="0" lang="it-IT"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it-IT" sz="1800" spc="-1" strike="noStrike">
                <a:solidFill>
                  <a:srgbClr val="000000"/>
                </a:solidFill>
                <a:latin typeface="Calibri"/>
              </a:rPr>
              <a:t>Quarto livello</a:t>
            </a:r>
            <a:endParaRPr b="0" lang="it-IT"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it-IT" sz="1800" spc="-1" strike="noStrike">
                <a:solidFill>
                  <a:srgbClr val="000000"/>
                </a:solidFill>
                <a:latin typeface="Calibri"/>
              </a:rPr>
              <a:t>Quinto livello</a:t>
            </a:r>
            <a:endParaRPr b="0" lang="it-IT" sz="1800" spc="-1" strike="noStrike">
              <a:latin typeface="Arial"/>
            </a:endParaRPr>
          </a:p>
        </p:txBody>
      </p:sp>
      <p:sp>
        <p:nvSpPr>
          <p:cNvPr id="457" name="PlaceHolder 3"/>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D309A9C5-6278-4726-A08D-E828E8DD7420}"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458" name="PlaceHolder 4"/>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459" name="PlaceHolder 5"/>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175DFE0E-8AC7-45EE-8D7F-A59F9014EECF}"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944640" y="1749600"/>
            <a:ext cx="5670720" cy="3722760"/>
          </a:xfrm>
          <a:prstGeom prst="rect">
            <a:avLst/>
          </a:prstGeom>
        </p:spPr>
        <p:txBody>
          <a:bodyPr lIns="0" rIns="0" tIns="0" bIns="0" anchor="b" anchorCtr="1"/>
          <a:p>
            <a:pPr algn="ctr">
              <a:lnSpc>
                <a:spcPct val="90000"/>
              </a:lnSpc>
            </a:pPr>
            <a:r>
              <a:rPr b="0" lang="it-IT" sz="6000" spc="-1" strike="noStrike">
                <a:solidFill>
                  <a:srgbClr val="000000"/>
                </a:solidFill>
                <a:latin typeface="Calibri"/>
                <a:ea typeface="Microsoft YaHei"/>
              </a:rPr>
              <a:t>Fare clic per modificare lo stile del titolo dello schema</a:t>
            </a:r>
            <a:endParaRPr b="0" lang="it-IT" sz="6000" spc="-1" strike="noStrike">
              <a:latin typeface="Arial"/>
            </a:endParaRPr>
          </a:p>
        </p:txBody>
      </p:sp>
      <p:sp>
        <p:nvSpPr>
          <p:cNvPr id="42" name="PlaceHolder 2"/>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454D23C1-EBC3-4011-A1BE-FB18B13A8A08}"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43" name="PlaceHolder 3"/>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44" name="PlaceHolder 4"/>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9B4E8974-6CFF-4A79-AB29-05926C99F04E}"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377640" y="426240"/>
            <a:ext cx="6803280" cy="1784880"/>
          </a:xfrm>
          <a:prstGeom prst="rect">
            <a:avLst/>
          </a:prstGeom>
        </p:spPr>
        <p:txBody>
          <a:bodyPr lIns="0" rIns="0" tIns="0" bIns="0" anchor="ctr"/>
          <a:p>
            <a:pPr>
              <a:lnSpc>
                <a:spcPct val="90000"/>
              </a:lnSpc>
            </a:pPr>
            <a:r>
              <a:rPr b="0" lang="it-IT" sz="1800" spc="-1" strike="noStrike">
                <a:solidFill>
                  <a:srgbClr val="000000"/>
                </a:solidFill>
                <a:latin typeface="Calibri"/>
                <a:ea typeface="Microsoft YaHei"/>
              </a:rPr>
              <a:t>Fare clic per modificare lo stile del titolo dello schema</a:t>
            </a:r>
            <a:endParaRPr b="0" lang="it-IT" sz="1800" spc="-1" strike="noStrike">
              <a:latin typeface="Arial"/>
            </a:endParaRPr>
          </a:p>
        </p:txBody>
      </p:sp>
      <p:sp>
        <p:nvSpPr>
          <p:cNvPr id="82" name="PlaceHolder 2"/>
          <p:cNvSpPr>
            <a:spLocks noGrp="1"/>
          </p:cNvSpPr>
          <p:nvPr>
            <p:ph type="title"/>
          </p:nvPr>
        </p:nvSpPr>
        <p:spPr>
          <a:xfrm>
            <a:off x="377640" y="2501640"/>
            <a:ext cx="6803280" cy="7056000"/>
          </a:xfrm>
          <a:prstGeom prst="rect">
            <a:avLst/>
          </a:prstGeom>
        </p:spPr>
        <p:txBody>
          <a:bodyPr lIns="0" rIns="0" tIns="0" bIns="0"/>
          <a:p>
            <a:pPr>
              <a:lnSpc>
                <a:spcPct val="90000"/>
              </a:lnSpc>
              <a:spcAft>
                <a:spcPts val="1414"/>
              </a:spcAft>
            </a:pPr>
            <a:r>
              <a:rPr b="0" lang="it-IT" sz="2320" spc="-1" strike="noStrike">
                <a:solidFill>
                  <a:srgbClr val="000000"/>
                </a:solidFill>
                <a:latin typeface="Calibri"/>
                <a:ea typeface="Microsoft YaHei"/>
              </a:rPr>
              <a:t>Fare clic per modificare gli stili del testo dello schema</a:t>
            </a:r>
            <a:br/>
            <a:r>
              <a:rPr b="0" lang="it-IT" sz="2400" spc="-1" strike="noStrike">
                <a:solidFill>
                  <a:srgbClr val="000000"/>
                </a:solidFill>
                <a:latin typeface="Calibri"/>
              </a:rPr>
              <a:t>Secondo livello</a:t>
            </a:r>
            <a:br/>
            <a:r>
              <a:rPr b="0" lang="it-IT" sz="2000" spc="-1" strike="noStrike">
                <a:solidFill>
                  <a:srgbClr val="000000"/>
                </a:solidFill>
                <a:latin typeface="Calibri"/>
              </a:rPr>
              <a:t>Terzo livello</a:t>
            </a:r>
            <a:br/>
            <a:r>
              <a:rPr b="0" lang="it-IT" sz="1800" spc="-1" strike="noStrike">
                <a:solidFill>
                  <a:srgbClr val="000000"/>
                </a:solidFill>
                <a:latin typeface="Calibri"/>
              </a:rPr>
              <a:t>Quarto livello</a:t>
            </a:r>
            <a:br/>
            <a:r>
              <a:rPr b="0" lang="it-IT" sz="1800" spc="-1" strike="noStrike">
                <a:solidFill>
                  <a:srgbClr val="000000"/>
                </a:solidFill>
                <a:latin typeface="Calibri"/>
              </a:rPr>
              <a:t>Quinto livello</a:t>
            </a:r>
            <a:endParaRPr b="0" lang="it-IT" sz="1800" spc="-1" strike="noStrike">
              <a:latin typeface="Arial"/>
            </a:endParaRPr>
          </a:p>
        </p:txBody>
      </p:sp>
      <p:sp>
        <p:nvSpPr>
          <p:cNvPr id="83" name="PlaceHolder 3"/>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FFD2F99B-C280-477C-A8DF-12672E9F1217}"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84" name="PlaceHolder 4"/>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85" name="PlaceHolder 5"/>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0A98CD72-EA46-4268-AFBD-40145CCB17FD}"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515880" y="2665440"/>
            <a:ext cx="6519960" cy="4448160"/>
          </a:xfrm>
          <a:prstGeom prst="rect">
            <a:avLst/>
          </a:prstGeom>
        </p:spPr>
        <p:txBody>
          <a:bodyPr lIns="0" rIns="0" tIns="0" bIns="0" anchor="b"/>
          <a:p>
            <a:pPr>
              <a:lnSpc>
                <a:spcPct val="90000"/>
              </a:lnSpc>
            </a:pPr>
            <a:r>
              <a:rPr b="0" lang="it-IT" sz="6000" spc="-1" strike="noStrike">
                <a:solidFill>
                  <a:srgbClr val="000000"/>
                </a:solidFill>
                <a:latin typeface="Calibri"/>
                <a:ea typeface="Microsoft YaHei"/>
              </a:rPr>
              <a:t>Fare clic per modificare lo stile del titolo dello schema</a:t>
            </a:r>
            <a:endParaRPr b="0" lang="it-IT" sz="6000" spc="-1" strike="noStrike">
              <a:latin typeface="Arial"/>
            </a:endParaRPr>
          </a:p>
        </p:txBody>
      </p:sp>
      <p:sp>
        <p:nvSpPr>
          <p:cNvPr id="123" name="PlaceHolder 2"/>
          <p:cNvSpPr>
            <a:spLocks noGrp="1"/>
          </p:cNvSpPr>
          <p:nvPr>
            <p:ph type="body"/>
          </p:nvPr>
        </p:nvSpPr>
        <p:spPr>
          <a:xfrm>
            <a:off x="515880" y="7155000"/>
            <a:ext cx="6519960" cy="2338560"/>
          </a:xfrm>
          <a:prstGeom prst="rect">
            <a:avLst/>
          </a:prstGeom>
        </p:spPr>
        <p:txBody>
          <a:bodyPr lIns="0" rIns="0" tIns="0" bIns="0">
            <a:normAutofit/>
          </a:bodyPr>
          <a:p>
            <a:pPr marL="432000" indent="-324000">
              <a:lnSpc>
                <a:spcPct val="90000"/>
              </a:lnSpc>
              <a:spcAft>
                <a:spcPts val="1414"/>
              </a:spcAft>
              <a:buClr>
                <a:srgbClr val="000000"/>
              </a:buClr>
              <a:buSzPct val="45000"/>
              <a:buFont typeface="Wingdings" charset="2"/>
              <a:buChar char=""/>
            </a:pPr>
            <a:r>
              <a:rPr b="0" lang="it-IT" sz="2400" spc="-1" strike="noStrike">
                <a:solidFill>
                  <a:srgbClr val="898989"/>
                </a:solidFill>
                <a:latin typeface="Calibri"/>
                <a:ea typeface="Microsoft YaHei"/>
              </a:rPr>
              <a:t>Fare clic per modificare gli stili del testo dello schema</a:t>
            </a:r>
            <a:endParaRPr b="0" lang="it-IT" sz="2400" spc="-1" strike="noStrike">
              <a:latin typeface="Arial"/>
            </a:endParaRPr>
          </a:p>
        </p:txBody>
      </p:sp>
      <p:sp>
        <p:nvSpPr>
          <p:cNvPr id="124" name="PlaceHolder 3"/>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228C52A5-1CAC-4F57-9CCD-3F15096349AF}"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125" name="PlaceHolder 4"/>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126" name="PlaceHolder 5"/>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13BDFBA5-DA3B-4186-9559-232468B65746}"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377640" y="426240"/>
            <a:ext cx="6803280" cy="1784880"/>
          </a:xfrm>
          <a:prstGeom prst="rect">
            <a:avLst/>
          </a:prstGeom>
        </p:spPr>
        <p:txBody>
          <a:bodyPr lIns="0" rIns="0" tIns="0" bIns="0" anchor="ctr"/>
          <a:p>
            <a:pPr>
              <a:lnSpc>
                <a:spcPct val="90000"/>
              </a:lnSpc>
            </a:pPr>
            <a:r>
              <a:rPr b="0" lang="it-IT" sz="1800" spc="-1" strike="noStrike">
                <a:solidFill>
                  <a:srgbClr val="000000"/>
                </a:solidFill>
                <a:latin typeface="Calibri"/>
                <a:ea typeface="Microsoft YaHei"/>
              </a:rPr>
              <a:t>Fare clic per modificare lo stile del titolo dello schema</a:t>
            </a:r>
            <a:endParaRPr b="0" lang="it-IT" sz="1800" spc="-1" strike="noStrike">
              <a:latin typeface="Arial"/>
            </a:endParaRPr>
          </a:p>
        </p:txBody>
      </p:sp>
      <p:sp>
        <p:nvSpPr>
          <p:cNvPr id="164" name="PlaceHolder 2"/>
          <p:cNvSpPr>
            <a:spLocks noGrp="1"/>
          </p:cNvSpPr>
          <p:nvPr>
            <p:ph type="title"/>
          </p:nvPr>
        </p:nvSpPr>
        <p:spPr>
          <a:xfrm>
            <a:off x="378000" y="2502000"/>
            <a:ext cx="3324240" cy="7056360"/>
          </a:xfrm>
          <a:prstGeom prst="rect">
            <a:avLst/>
          </a:prstGeom>
        </p:spPr>
        <p:txBody>
          <a:bodyPr lIns="0" rIns="0" tIns="0" bIns="0"/>
          <a:p>
            <a:pPr>
              <a:lnSpc>
                <a:spcPct val="90000"/>
              </a:lnSpc>
              <a:spcAft>
                <a:spcPts val="1414"/>
              </a:spcAft>
            </a:pPr>
            <a:r>
              <a:rPr b="0" lang="it-IT" sz="2320" spc="-1" strike="noStrike">
                <a:solidFill>
                  <a:srgbClr val="000000"/>
                </a:solidFill>
                <a:latin typeface="Calibri"/>
                <a:ea typeface="Microsoft YaHei"/>
              </a:rPr>
              <a:t>Fare clic per modificare gli stili del testo dello schema</a:t>
            </a:r>
            <a:br/>
            <a:r>
              <a:rPr b="0" lang="it-IT" sz="2400" spc="-1" strike="noStrike">
                <a:solidFill>
                  <a:srgbClr val="000000"/>
                </a:solidFill>
                <a:latin typeface="Calibri"/>
              </a:rPr>
              <a:t>Secondo livello</a:t>
            </a:r>
            <a:br/>
            <a:r>
              <a:rPr b="0" lang="it-IT" sz="2000" spc="-1" strike="noStrike">
                <a:solidFill>
                  <a:srgbClr val="000000"/>
                </a:solidFill>
                <a:latin typeface="Calibri"/>
              </a:rPr>
              <a:t>Terzo livello</a:t>
            </a:r>
            <a:br/>
            <a:r>
              <a:rPr b="0" lang="it-IT" sz="1800" spc="-1" strike="noStrike">
                <a:solidFill>
                  <a:srgbClr val="000000"/>
                </a:solidFill>
                <a:latin typeface="Calibri"/>
              </a:rPr>
              <a:t>Quarto livello</a:t>
            </a:r>
            <a:br/>
            <a:r>
              <a:rPr b="0" lang="it-IT" sz="1800" spc="-1" strike="noStrike">
                <a:solidFill>
                  <a:srgbClr val="000000"/>
                </a:solidFill>
                <a:latin typeface="Calibri"/>
              </a:rPr>
              <a:t>Quinto livello</a:t>
            </a:r>
            <a:endParaRPr b="0" lang="it-IT" sz="1800" spc="-1" strike="noStrike">
              <a:latin typeface="Arial"/>
            </a:endParaRPr>
          </a:p>
        </p:txBody>
      </p:sp>
      <p:sp>
        <p:nvSpPr>
          <p:cNvPr id="165" name="PlaceHolder 3"/>
          <p:cNvSpPr>
            <a:spLocks noGrp="1"/>
          </p:cNvSpPr>
          <p:nvPr>
            <p:ph type="title"/>
          </p:nvPr>
        </p:nvSpPr>
        <p:spPr>
          <a:xfrm>
            <a:off x="3854520" y="2502000"/>
            <a:ext cx="3325680" cy="7056360"/>
          </a:xfrm>
          <a:prstGeom prst="rect">
            <a:avLst/>
          </a:prstGeom>
        </p:spPr>
        <p:txBody>
          <a:bodyPr lIns="0" rIns="0" tIns="0" bIns="0"/>
          <a:p>
            <a:pPr>
              <a:lnSpc>
                <a:spcPct val="90000"/>
              </a:lnSpc>
              <a:spcAft>
                <a:spcPts val="1414"/>
              </a:spcAft>
            </a:pPr>
            <a:r>
              <a:rPr b="0" lang="it-IT" sz="2320" spc="-1" strike="noStrike">
                <a:solidFill>
                  <a:srgbClr val="000000"/>
                </a:solidFill>
                <a:latin typeface="Calibri"/>
                <a:ea typeface="Microsoft YaHei"/>
              </a:rPr>
              <a:t>Fare clic per modificare gli stili del testo dello schema</a:t>
            </a:r>
            <a:br/>
            <a:r>
              <a:rPr b="0" lang="it-IT" sz="2400" spc="-1" strike="noStrike">
                <a:solidFill>
                  <a:srgbClr val="000000"/>
                </a:solidFill>
                <a:latin typeface="Calibri"/>
              </a:rPr>
              <a:t>Secondo livello</a:t>
            </a:r>
            <a:br/>
            <a:r>
              <a:rPr b="0" lang="it-IT" sz="2000" spc="-1" strike="noStrike">
                <a:solidFill>
                  <a:srgbClr val="000000"/>
                </a:solidFill>
                <a:latin typeface="Calibri"/>
              </a:rPr>
              <a:t>Terzo livello</a:t>
            </a:r>
            <a:br/>
            <a:r>
              <a:rPr b="0" lang="it-IT" sz="1800" spc="-1" strike="noStrike">
                <a:solidFill>
                  <a:srgbClr val="000000"/>
                </a:solidFill>
                <a:latin typeface="Calibri"/>
              </a:rPr>
              <a:t>Quarto livello</a:t>
            </a:r>
            <a:br/>
            <a:r>
              <a:rPr b="0" lang="it-IT" sz="1800" spc="-1" strike="noStrike">
                <a:solidFill>
                  <a:srgbClr val="000000"/>
                </a:solidFill>
                <a:latin typeface="Calibri"/>
              </a:rPr>
              <a:t>Quinto livello</a:t>
            </a:r>
            <a:endParaRPr b="0" lang="it-IT" sz="1800" spc="-1" strike="noStrike">
              <a:latin typeface="Arial"/>
            </a:endParaRPr>
          </a:p>
        </p:txBody>
      </p:sp>
      <p:sp>
        <p:nvSpPr>
          <p:cNvPr id="166" name="PlaceHolder 4"/>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2C0A3DB7-B890-4F22-8711-7173C21FD885}"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167" name="PlaceHolder 5"/>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168" name="PlaceHolder 6"/>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B49F9493-5432-4A2E-AEC8-DCBED5D1D811}"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520560" y="569880"/>
            <a:ext cx="6519960" cy="2065320"/>
          </a:xfrm>
          <a:prstGeom prst="rect">
            <a:avLst/>
          </a:prstGeom>
        </p:spPr>
        <p:txBody>
          <a:bodyPr lIns="0" rIns="0" tIns="0" bIns="0" anchor="ctr"/>
          <a:p>
            <a:pPr>
              <a:lnSpc>
                <a:spcPct val="90000"/>
              </a:lnSpc>
            </a:pPr>
            <a:r>
              <a:rPr b="0" lang="it-IT" sz="1800" spc="-1" strike="noStrike">
                <a:solidFill>
                  <a:srgbClr val="000000"/>
                </a:solidFill>
                <a:latin typeface="Calibri"/>
                <a:ea typeface="Microsoft YaHei"/>
              </a:rPr>
              <a:t>Fare clic per modificare lo stile del titolo dello schema</a:t>
            </a:r>
            <a:endParaRPr b="0" lang="it-IT" sz="1800" spc="-1" strike="noStrike">
              <a:latin typeface="Arial"/>
            </a:endParaRPr>
          </a:p>
        </p:txBody>
      </p:sp>
      <p:sp>
        <p:nvSpPr>
          <p:cNvPr id="206" name="PlaceHolder 2"/>
          <p:cNvSpPr>
            <a:spLocks noGrp="1"/>
          </p:cNvSpPr>
          <p:nvPr>
            <p:ph type="body"/>
          </p:nvPr>
        </p:nvSpPr>
        <p:spPr>
          <a:xfrm>
            <a:off x="520560" y="2620800"/>
            <a:ext cx="3198960" cy="1284120"/>
          </a:xfrm>
          <a:prstGeom prst="rect">
            <a:avLst/>
          </a:prstGeom>
        </p:spPr>
        <p:txBody>
          <a:bodyPr lIns="0" rIns="0" tIns="0" bIns="0" anchor="b">
            <a:normAutofit/>
          </a:bodyPr>
          <a:p>
            <a:pPr marL="432000" indent="-324000">
              <a:lnSpc>
                <a:spcPct val="90000"/>
              </a:lnSpc>
              <a:spcAft>
                <a:spcPts val="1414"/>
              </a:spcAft>
              <a:buClr>
                <a:srgbClr val="000000"/>
              </a:buClr>
              <a:buSzPct val="45000"/>
              <a:buFont typeface="Wingdings" charset="2"/>
              <a:buChar char=""/>
            </a:pPr>
            <a:r>
              <a:rPr b="1" lang="it-IT" sz="2400" spc="-1" strike="noStrike">
                <a:solidFill>
                  <a:srgbClr val="000000"/>
                </a:solidFill>
                <a:latin typeface="Calibri"/>
                <a:ea typeface="Microsoft YaHei"/>
              </a:rPr>
              <a:t>Fare clic per modificare gli stili del testo dello schema</a:t>
            </a:r>
            <a:endParaRPr b="0" lang="it-IT" sz="2400" spc="-1" strike="noStrike">
              <a:latin typeface="Arial"/>
            </a:endParaRPr>
          </a:p>
        </p:txBody>
      </p:sp>
      <p:sp>
        <p:nvSpPr>
          <p:cNvPr id="207" name="PlaceHolder 3"/>
          <p:cNvSpPr>
            <a:spLocks noGrp="1"/>
          </p:cNvSpPr>
          <p:nvPr>
            <p:ph type="title"/>
          </p:nvPr>
        </p:nvSpPr>
        <p:spPr>
          <a:xfrm>
            <a:off x="520560" y="3905280"/>
            <a:ext cx="3198960" cy="5745240"/>
          </a:xfrm>
          <a:prstGeom prst="rect">
            <a:avLst/>
          </a:prstGeom>
        </p:spPr>
        <p:txBody>
          <a:bodyPr lIns="0" rIns="0" tIns="0" bIns="0"/>
          <a:p>
            <a:pPr>
              <a:lnSpc>
                <a:spcPct val="90000"/>
              </a:lnSpc>
              <a:spcAft>
                <a:spcPts val="1414"/>
              </a:spcAft>
            </a:pPr>
            <a:r>
              <a:rPr b="0" lang="it-IT" sz="2320" spc="-1" strike="noStrike">
                <a:solidFill>
                  <a:srgbClr val="000000"/>
                </a:solidFill>
                <a:latin typeface="Calibri"/>
                <a:ea typeface="Microsoft YaHei"/>
              </a:rPr>
              <a:t>Fare clic per modificare gli stili del testo dello schema</a:t>
            </a:r>
            <a:br/>
            <a:r>
              <a:rPr b="0" lang="it-IT" sz="2400" spc="-1" strike="noStrike">
                <a:solidFill>
                  <a:srgbClr val="000000"/>
                </a:solidFill>
                <a:latin typeface="Calibri"/>
              </a:rPr>
              <a:t>Secondo livello</a:t>
            </a:r>
            <a:br/>
            <a:r>
              <a:rPr b="0" lang="it-IT" sz="2000" spc="-1" strike="noStrike">
                <a:solidFill>
                  <a:srgbClr val="000000"/>
                </a:solidFill>
                <a:latin typeface="Calibri"/>
              </a:rPr>
              <a:t>Terzo livello</a:t>
            </a:r>
            <a:br/>
            <a:r>
              <a:rPr b="0" lang="it-IT" sz="1800" spc="-1" strike="noStrike">
                <a:solidFill>
                  <a:srgbClr val="000000"/>
                </a:solidFill>
                <a:latin typeface="Calibri"/>
              </a:rPr>
              <a:t>Quarto livello</a:t>
            </a:r>
            <a:br/>
            <a:r>
              <a:rPr b="0" lang="it-IT" sz="1800" spc="-1" strike="noStrike">
                <a:solidFill>
                  <a:srgbClr val="000000"/>
                </a:solidFill>
                <a:latin typeface="Calibri"/>
              </a:rPr>
              <a:t>Quinto livello</a:t>
            </a:r>
            <a:endParaRPr b="0" lang="it-IT" sz="1800" spc="-1" strike="noStrike">
              <a:latin typeface="Arial"/>
            </a:endParaRPr>
          </a:p>
        </p:txBody>
      </p:sp>
      <p:sp>
        <p:nvSpPr>
          <p:cNvPr id="208" name="PlaceHolder 4"/>
          <p:cNvSpPr>
            <a:spLocks noGrp="1"/>
          </p:cNvSpPr>
          <p:nvPr>
            <p:ph type="body"/>
          </p:nvPr>
        </p:nvSpPr>
        <p:spPr>
          <a:xfrm>
            <a:off x="3827520" y="2620800"/>
            <a:ext cx="3213000" cy="1284120"/>
          </a:xfrm>
          <a:prstGeom prst="rect">
            <a:avLst/>
          </a:prstGeom>
        </p:spPr>
        <p:txBody>
          <a:bodyPr lIns="0" rIns="0" tIns="0" bIns="0" anchor="b">
            <a:normAutofit/>
          </a:bodyPr>
          <a:p>
            <a:pPr>
              <a:lnSpc>
                <a:spcPct val="90000"/>
              </a:lnSpc>
              <a:spcAft>
                <a:spcPts val="1414"/>
              </a:spcAft>
            </a:pPr>
            <a:r>
              <a:rPr b="1" lang="it-IT" sz="2400" spc="-1" strike="noStrike">
                <a:solidFill>
                  <a:srgbClr val="000000"/>
                </a:solidFill>
                <a:latin typeface="Calibri"/>
                <a:ea typeface="Microsoft YaHei"/>
              </a:rPr>
              <a:t>Fare clic per modificare gli stili del testo dello schema</a:t>
            </a:r>
            <a:endParaRPr b="0" lang="it-IT" sz="2400" spc="-1" strike="noStrike">
              <a:latin typeface="Arial"/>
            </a:endParaRPr>
          </a:p>
        </p:txBody>
      </p:sp>
      <p:sp>
        <p:nvSpPr>
          <p:cNvPr id="209" name="PlaceHolder 5"/>
          <p:cNvSpPr>
            <a:spLocks noGrp="1"/>
          </p:cNvSpPr>
          <p:nvPr>
            <p:ph type="title"/>
          </p:nvPr>
        </p:nvSpPr>
        <p:spPr>
          <a:xfrm>
            <a:off x="3827520" y="3905280"/>
            <a:ext cx="3213000" cy="5745240"/>
          </a:xfrm>
          <a:prstGeom prst="rect">
            <a:avLst/>
          </a:prstGeom>
        </p:spPr>
        <p:txBody>
          <a:bodyPr lIns="0" rIns="0" tIns="0" bIns="0"/>
          <a:p>
            <a:pPr>
              <a:lnSpc>
                <a:spcPct val="90000"/>
              </a:lnSpc>
              <a:spcAft>
                <a:spcPts val="1414"/>
              </a:spcAft>
            </a:pPr>
            <a:r>
              <a:rPr b="0" lang="it-IT" sz="2320" spc="-1" strike="noStrike">
                <a:solidFill>
                  <a:srgbClr val="000000"/>
                </a:solidFill>
                <a:latin typeface="Calibri"/>
                <a:ea typeface="Microsoft YaHei"/>
              </a:rPr>
              <a:t>Fare clic per modificare gli stili del testo dello schema</a:t>
            </a:r>
            <a:br/>
            <a:r>
              <a:rPr b="0" lang="it-IT" sz="2400" spc="-1" strike="noStrike">
                <a:solidFill>
                  <a:srgbClr val="000000"/>
                </a:solidFill>
                <a:latin typeface="Calibri"/>
              </a:rPr>
              <a:t>Secondo livello</a:t>
            </a:r>
            <a:br/>
            <a:r>
              <a:rPr b="0" lang="it-IT" sz="2000" spc="-1" strike="noStrike">
                <a:solidFill>
                  <a:srgbClr val="000000"/>
                </a:solidFill>
                <a:latin typeface="Calibri"/>
              </a:rPr>
              <a:t>Terzo livello</a:t>
            </a:r>
            <a:br/>
            <a:r>
              <a:rPr b="0" lang="it-IT" sz="1800" spc="-1" strike="noStrike">
                <a:solidFill>
                  <a:srgbClr val="000000"/>
                </a:solidFill>
                <a:latin typeface="Calibri"/>
              </a:rPr>
              <a:t>Quarto livello</a:t>
            </a:r>
            <a:br/>
            <a:r>
              <a:rPr b="0" lang="it-IT" sz="1800" spc="-1" strike="noStrike">
                <a:solidFill>
                  <a:srgbClr val="000000"/>
                </a:solidFill>
                <a:latin typeface="Calibri"/>
              </a:rPr>
              <a:t>Quinto livello</a:t>
            </a:r>
            <a:endParaRPr b="0" lang="it-IT" sz="1800" spc="-1" strike="noStrike">
              <a:latin typeface="Arial"/>
            </a:endParaRPr>
          </a:p>
        </p:txBody>
      </p:sp>
      <p:sp>
        <p:nvSpPr>
          <p:cNvPr id="210" name="PlaceHolder 6"/>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4254020D-FE25-4BFB-A0EF-A643BCA3B66C}"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211" name="PlaceHolder 7"/>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212" name="PlaceHolder 8"/>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C95691C2-2770-4970-878D-C76AA17976BE}"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9" name="PlaceHolder 1"/>
          <p:cNvSpPr>
            <a:spLocks noGrp="1"/>
          </p:cNvSpPr>
          <p:nvPr>
            <p:ph type="title"/>
          </p:nvPr>
        </p:nvSpPr>
        <p:spPr>
          <a:xfrm>
            <a:off x="377640" y="426240"/>
            <a:ext cx="6803280" cy="1784880"/>
          </a:xfrm>
          <a:prstGeom prst="rect">
            <a:avLst/>
          </a:prstGeom>
        </p:spPr>
        <p:txBody>
          <a:bodyPr lIns="0" rIns="0" tIns="0" bIns="0" anchor="ctr"/>
          <a:p>
            <a:pPr>
              <a:lnSpc>
                <a:spcPct val="90000"/>
              </a:lnSpc>
            </a:pPr>
            <a:r>
              <a:rPr b="0" lang="it-IT" sz="1800" spc="-1" strike="noStrike">
                <a:solidFill>
                  <a:srgbClr val="000000"/>
                </a:solidFill>
                <a:latin typeface="Calibri"/>
                <a:ea typeface="Microsoft YaHei"/>
              </a:rPr>
              <a:t>Fare clic per modificare lo stile del titolo dello schema</a:t>
            </a:r>
            <a:endParaRPr b="0" lang="it-IT" sz="1800" spc="-1" strike="noStrike">
              <a:latin typeface="Arial"/>
            </a:endParaRPr>
          </a:p>
        </p:txBody>
      </p:sp>
      <p:sp>
        <p:nvSpPr>
          <p:cNvPr id="250" name="PlaceHolder 2"/>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64D7CD8C-C441-45E4-9DE8-E846115E5F71}"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251" name="PlaceHolder 3"/>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252" name="PlaceHolder 4"/>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8161CE37-9164-40B7-B739-B43B5B32411B}"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PlaceHolder 1"/>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D8E372A5-8704-49B6-AC94-7039A7DA9971}"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290" name="PlaceHolder 2"/>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291" name="PlaceHolder 3"/>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1E9A213C-5DF2-452F-9630-B3715A6033F7}"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
        <p:nvSpPr>
          <p:cNvPr id="292" name="PlaceHolder 4"/>
          <p:cNvSpPr>
            <a:spLocks noGrp="1"/>
          </p:cNvSpPr>
          <p:nvPr>
            <p:ph type="title"/>
          </p:nvPr>
        </p:nvSpPr>
        <p:spPr>
          <a:xfrm>
            <a:off x="377640" y="426240"/>
            <a:ext cx="6803280" cy="1784880"/>
          </a:xfrm>
          <a:prstGeom prst="rect">
            <a:avLst/>
          </a:prstGeom>
        </p:spPr>
        <p:txBody>
          <a:bodyPr lIns="0" rIns="0" tIns="0" bIns="0" anchor="ctr"/>
          <a:p>
            <a:pPr algn="ctr"/>
            <a:r>
              <a:rPr b="0" lang="it-IT" sz="4400" spc="-1" strike="noStrike">
                <a:latin typeface="Arial"/>
              </a:rPr>
              <a:t>Fai clic per modificare il formato del testo del titolo</a:t>
            </a:r>
            <a:endParaRPr b="0" lang="it-IT" sz="4400" spc="-1" strike="noStrike">
              <a:latin typeface="Arial"/>
            </a:endParaRPr>
          </a:p>
        </p:txBody>
      </p:sp>
      <p:sp>
        <p:nvSpPr>
          <p:cNvPr id="293" name="PlaceHolder 5"/>
          <p:cNvSpPr>
            <a:spLocks noGrp="1"/>
          </p:cNvSpPr>
          <p:nvPr>
            <p:ph type="body"/>
          </p:nvPr>
        </p:nvSpPr>
        <p:spPr>
          <a:xfrm>
            <a:off x="377640" y="2501640"/>
            <a:ext cx="6803280" cy="62006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PlaceHolder 1"/>
          <p:cNvSpPr>
            <a:spLocks noGrp="1"/>
          </p:cNvSpPr>
          <p:nvPr>
            <p:ph type="title"/>
          </p:nvPr>
        </p:nvSpPr>
        <p:spPr>
          <a:xfrm>
            <a:off x="520560" y="712800"/>
            <a:ext cx="2438280" cy="2495520"/>
          </a:xfrm>
          <a:prstGeom prst="rect">
            <a:avLst/>
          </a:prstGeom>
        </p:spPr>
        <p:txBody>
          <a:bodyPr lIns="0" rIns="0" tIns="0" bIns="0" anchor="b"/>
          <a:p>
            <a:pPr>
              <a:lnSpc>
                <a:spcPct val="90000"/>
              </a:lnSpc>
            </a:pPr>
            <a:r>
              <a:rPr b="0" lang="it-IT" sz="3200" spc="-1" strike="noStrike">
                <a:solidFill>
                  <a:srgbClr val="000000"/>
                </a:solidFill>
                <a:latin typeface="Calibri"/>
                <a:ea typeface="Microsoft YaHei"/>
              </a:rPr>
              <a:t>Fare clic per modificare lo stile del titolo dello schema</a:t>
            </a:r>
            <a:endParaRPr b="0" lang="it-IT" sz="3200" spc="-1" strike="noStrike">
              <a:latin typeface="Arial"/>
            </a:endParaRPr>
          </a:p>
        </p:txBody>
      </p:sp>
      <p:sp>
        <p:nvSpPr>
          <p:cNvPr id="331" name="PlaceHolder 2"/>
          <p:cNvSpPr>
            <a:spLocks noGrp="1"/>
          </p:cNvSpPr>
          <p:nvPr>
            <p:ph type="title"/>
          </p:nvPr>
        </p:nvSpPr>
        <p:spPr>
          <a:xfrm>
            <a:off x="3213000" y="1539720"/>
            <a:ext cx="3827520" cy="7597800"/>
          </a:xfrm>
          <a:prstGeom prst="rect">
            <a:avLst/>
          </a:prstGeom>
        </p:spPr>
        <p:txBody>
          <a:bodyPr lIns="0" rIns="0" tIns="0" bIns="0"/>
          <a:p>
            <a:pPr>
              <a:lnSpc>
                <a:spcPct val="90000"/>
              </a:lnSpc>
              <a:spcAft>
                <a:spcPts val="1414"/>
              </a:spcAft>
            </a:pPr>
            <a:r>
              <a:rPr b="0" lang="it-IT" sz="3200" spc="-1" strike="noStrike">
                <a:solidFill>
                  <a:srgbClr val="000000"/>
                </a:solidFill>
                <a:latin typeface="Calibri"/>
                <a:ea typeface="Microsoft YaHei"/>
              </a:rPr>
              <a:t>Fare clic per modificare gli stili del testo dello schema</a:t>
            </a:r>
            <a:br/>
            <a:r>
              <a:rPr b="0" lang="it-IT" sz="2800" spc="-1" strike="noStrike">
                <a:solidFill>
                  <a:srgbClr val="000000"/>
                </a:solidFill>
                <a:latin typeface="Calibri"/>
              </a:rPr>
              <a:t>Secondo livello</a:t>
            </a:r>
            <a:br/>
            <a:r>
              <a:rPr b="0" lang="it-IT" sz="2400" spc="-1" strike="noStrike">
                <a:solidFill>
                  <a:srgbClr val="000000"/>
                </a:solidFill>
                <a:latin typeface="Calibri"/>
              </a:rPr>
              <a:t>Terzo livello</a:t>
            </a:r>
            <a:br/>
            <a:r>
              <a:rPr b="0" lang="it-IT" sz="2000" spc="-1" strike="noStrike">
                <a:solidFill>
                  <a:srgbClr val="000000"/>
                </a:solidFill>
                <a:latin typeface="Calibri"/>
              </a:rPr>
              <a:t>Quarto livello</a:t>
            </a:r>
            <a:br/>
            <a:r>
              <a:rPr b="0" lang="it-IT" sz="2000" spc="-1" strike="noStrike">
                <a:solidFill>
                  <a:srgbClr val="000000"/>
                </a:solidFill>
                <a:latin typeface="Calibri"/>
              </a:rPr>
              <a:t>Quinto livello</a:t>
            </a:r>
            <a:endParaRPr b="0" lang="it-IT" sz="2000" spc="-1" strike="noStrike">
              <a:latin typeface="Arial"/>
            </a:endParaRPr>
          </a:p>
        </p:txBody>
      </p:sp>
      <p:sp>
        <p:nvSpPr>
          <p:cNvPr id="332" name="PlaceHolder 3"/>
          <p:cNvSpPr>
            <a:spLocks noGrp="1"/>
          </p:cNvSpPr>
          <p:nvPr>
            <p:ph type="body"/>
          </p:nvPr>
        </p:nvSpPr>
        <p:spPr>
          <a:xfrm>
            <a:off x="520560" y="3208320"/>
            <a:ext cx="2438280" cy="5942160"/>
          </a:xfrm>
          <a:prstGeom prst="rect">
            <a:avLst/>
          </a:prstGeom>
        </p:spPr>
        <p:txBody>
          <a:bodyPr lIns="0" rIns="0" tIns="0" bIns="0">
            <a:normAutofit/>
          </a:bodyPr>
          <a:p>
            <a:pPr marL="432000" indent="-324000">
              <a:lnSpc>
                <a:spcPct val="90000"/>
              </a:lnSpc>
              <a:spcAft>
                <a:spcPts val="1414"/>
              </a:spcAft>
              <a:buClr>
                <a:srgbClr val="000000"/>
              </a:buClr>
              <a:buSzPct val="45000"/>
              <a:buFont typeface="Wingdings" charset="2"/>
              <a:buChar char=""/>
            </a:pPr>
            <a:r>
              <a:rPr b="0" lang="it-IT" sz="1600" spc="-1" strike="noStrike">
                <a:solidFill>
                  <a:srgbClr val="000000"/>
                </a:solidFill>
                <a:latin typeface="Calibri"/>
                <a:ea typeface="Microsoft YaHei"/>
              </a:rPr>
              <a:t>Fare clic per modificare gli stili del testo dello schema</a:t>
            </a:r>
            <a:endParaRPr b="0" lang="it-IT" sz="1600" spc="-1" strike="noStrike">
              <a:latin typeface="Arial"/>
            </a:endParaRPr>
          </a:p>
        </p:txBody>
      </p:sp>
      <p:sp>
        <p:nvSpPr>
          <p:cNvPr id="333" name="PlaceHolder 4"/>
          <p:cNvSpPr>
            <a:spLocks noGrp="1"/>
          </p:cNvSpPr>
          <p:nvPr>
            <p:ph type="dt"/>
          </p:nvPr>
        </p:nvSpPr>
        <p:spPr>
          <a:xfrm>
            <a:off x="519840" y="9909720"/>
            <a:ext cx="1700640" cy="568800"/>
          </a:xfrm>
          <a:prstGeom prst="rect">
            <a:avLst/>
          </a:prstGeom>
        </p:spPr>
        <p:txBody>
          <a:bodyPr lIns="90000" rIns="90000" tIns="45000" bIns="45000"/>
          <a:p>
            <a:pPr>
              <a:lnSpc>
                <a:spcPct val="100000"/>
              </a:lnSpc>
            </a:pPr>
            <a:fld id="{31BE2D1C-1C22-4BD3-8BA9-880284B75B8B}" type="datetime">
              <a:rPr b="0" lang="it-IT" sz="1490" spc="-1" strike="noStrike">
                <a:solidFill>
                  <a:srgbClr val="000000"/>
                </a:solidFill>
                <a:latin typeface="Calibri"/>
                <a:ea typeface="Lucida Sans Unicode"/>
              </a:rPr>
              <a:t>20/06/20</a:t>
            </a:fld>
            <a:endParaRPr b="0" lang="it-IT" sz="1490" spc="-1" strike="noStrike">
              <a:latin typeface="Times New Roman"/>
            </a:endParaRPr>
          </a:p>
        </p:txBody>
      </p:sp>
      <p:sp>
        <p:nvSpPr>
          <p:cNvPr id="334" name="PlaceHolder 5"/>
          <p:cNvSpPr>
            <a:spLocks noGrp="1"/>
          </p:cNvSpPr>
          <p:nvPr>
            <p:ph type="ftr"/>
          </p:nvPr>
        </p:nvSpPr>
        <p:spPr>
          <a:xfrm>
            <a:off x="2504160" y="9909720"/>
            <a:ext cx="2550960" cy="568800"/>
          </a:xfrm>
          <a:prstGeom prst="rect">
            <a:avLst/>
          </a:prstGeom>
        </p:spPr>
        <p:txBody>
          <a:bodyPr lIns="90000" rIns="90000" tIns="45000" bIns="45000"/>
          <a:p>
            <a:endParaRPr b="0" lang="it-IT" sz="2400" spc="-1" strike="noStrike">
              <a:latin typeface="Times New Roman"/>
            </a:endParaRPr>
          </a:p>
        </p:txBody>
      </p:sp>
      <p:sp>
        <p:nvSpPr>
          <p:cNvPr id="335" name="PlaceHolder 6"/>
          <p:cNvSpPr>
            <a:spLocks noGrp="1"/>
          </p:cNvSpPr>
          <p:nvPr>
            <p:ph type="sldNum"/>
          </p:nvPr>
        </p:nvSpPr>
        <p:spPr>
          <a:xfrm>
            <a:off x="5339160" y="9909720"/>
            <a:ext cx="1700640" cy="568800"/>
          </a:xfrm>
          <a:prstGeom prst="rect">
            <a:avLst/>
          </a:prstGeom>
        </p:spPr>
        <p:txBody>
          <a:bodyPr lIns="90000" rIns="90000" tIns="45000" bIns="45000"/>
          <a:p>
            <a:pPr>
              <a:lnSpc>
                <a:spcPct val="100000"/>
              </a:lnSpc>
            </a:pPr>
            <a:fld id="{DEAEB4BC-CECD-47D7-BDD9-9B6713355A4A}" type="slidenum">
              <a:rPr b="0" lang="it-IT" sz="1490" spc="-1" strike="noStrike">
                <a:solidFill>
                  <a:srgbClr val="000000"/>
                </a:solidFill>
                <a:latin typeface="Calibri"/>
                <a:ea typeface="Lucida Sans Unicode"/>
              </a:rPr>
              <a:t>&lt;numero&gt;</a:t>
            </a:fld>
            <a:endParaRPr b="0" lang="it-IT" sz="14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85.xml"/><Relationship Id="rId7"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85.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85.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8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slideLayout" Target="../slideLayouts/slideLayout85.xml"/><Relationship Id="rId1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85.xml"/><Relationship Id="rId3" Type="http://schemas.openxmlformats.org/officeDocument/2006/relationships/notesSlide" Target="../notesSlides/notesSlide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2" name="CustomShape 1"/>
          <p:cNvSpPr/>
          <p:nvPr/>
        </p:nvSpPr>
        <p:spPr>
          <a:xfrm>
            <a:off x="417600" y="300960"/>
            <a:ext cx="6438600" cy="916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2800" spc="-1" strike="noStrike">
                <a:solidFill>
                  <a:srgbClr val="000000"/>
                </a:solidFill>
                <a:latin typeface="Segoe UI Historic"/>
                <a:ea typeface="Segoe UI Historic"/>
              </a:rPr>
              <a:t>Relazione sull’Esperienza di Laboratorio del Carrello di Fletcher</a:t>
            </a:r>
            <a:endParaRPr b="0" lang="it-IT" sz="2800" spc="-1" strike="noStrike">
              <a:latin typeface="Arial"/>
            </a:endParaRPr>
          </a:p>
        </p:txBody>
      </p:sp>
      <p:sp>
        <p:nvSpPr>
          <p:cNvPr id="503" name="CustomShape 2"/>
          <p:cNvSpPr/>
          <p:nvPr/>
        </p:nvSpPr>
        <p:spPr>
          <a:xfrm>
            <a:off x="560160" y="1685880"/>
            <a:ext cx="6438960" cy="360"/>
          </a:xfrm>
          <a:custGeom>
            <a:avLst/>
            <a:gdLst/>
            <a:ahLst/>
            <a:rect l="l" t="t" r="r" b="b"/>
            <a:pathLst>
              <a:path w="193179600" h="21600">
                <a:moveTo>
                  <a:pt x="0" y="0"/>
                </a:moveTo>
                <a:lnTo>
                  <a:pt x="193179600" y="21600"/>
                </a:lnTo>
              </a:path>
            </a:pathLst>
          </a:custGeom>
          <a:noFill/>
          <a:ln w="57240">
            <a:solidFill>
              <a:srgbClr val="c55a11"/>
            </a:solidFill>
            <a:round/>
          </a:ln>
        </p:spPr>
        <p:style>
          <a:lnRef idx="0"/>
          <a:fillRef idx="0"/>
          <a:effectRef idx="0"/>
          <a:fontRef idx="minor"/>
        </p:style>
      </p:sp>
      <p:sp>
        <p:nvSpPr>
          <p:cNvPr id="504" name="CustomShape 3"/>
          <p:cNvSpPr/>
          <p:nvPr/>
        </p:nvSpPr>
        <p:spPr>
          <a:xfrm>
            <a:off x="560520" y="2075400"/>
            <a:ext cx="6805800" cy="925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400" spc="-1" strike="noStrike">
                <a:solidFill>
                  <a:srgbClr val="000000"/>
                </a:solidFill>
                <a:latin typeface="Giustificato"/>
                <a:ea typeface="Segoe UI Historic"/>
              </a:rPr>
              <a:t>Titolo: </a:t>
            </a:r>
            <a:r>
              <a:rPr b="0" lang="it-IT" sz="1400" spc="-1" strike="noStrike">
                <a:solidFill>
                  <a:srgbClr val="000000"/>
                </a:solidFill>
                <a:latin typeface="Giustificato"/>
                <a:ea typeface="Segoe UI Historic"/>
              </a:rPr>
              <a:t>Esperienza col carrello di </a:t>
            </a:r>
            <a:r>
              <a:rPr b="0" lang="it-IT" sz="1400" spc="-1" strike="noStrike">
                <a:solidFill>
                  <a:srgbClr val="000000"/>
                </a:solidFill>
                <a:latin typeface="Giustificato"/>
                <a:ea typeface="Segoe UI Historic"/>
              </a:rPr>
              <a:t>Fletcher</a:t>
            </a:r>
            <a:endParaRPr b="0" lang="it-IT" sz="1400" spc="-1" strike="noStrike">
              <a:latin typeface="Arial"/>
            </a:endParaRPr>
          </a:p>
          <a:p>
            <a:pPr>
              <a:lnSpc>
                <a:spcPct val="100000"/>
              </a:lnSpc>
            </a:pPr>
            <a:r>
              <a:rPr b="0" lang="it-IT" sz="1400" spc="-1" strike="noStrike">
                <a:solidFill>
                  <a:srgbClr val="000000"/>
                </a:solidFill>
                <a:latin typeface="Giustificato"/>
                <a:ea typeface="Segoe UI Historic"/>
              </a:rPr>
              <a:t>Scuola: </a:t>
            </a:r>
            <a:r>
              <a:rPr b="0" lang="it-IT" sz="1400" spc="-1" strike="noStrike">
                <a:solidFill>
                  <a:srgbClr val="000000"/>
                </a:solidFill>
                <a:latin typeface="Giustificato"/>
                <a:ea typeface="Segoe UI Historic"/>
              </a:rPr>
              <a:t>I.I.S. Concetto Marchesi</a:t>
            </a:r>
            <a:endParaRPr b="0" lang="it-IT" sz="1400" spc="-1" strike="noStrike">
              <a:latin typeface="Arial"/>
            </a:endParaRPr>
          </a:p>
          <a:p>
            <a:pPr>
              <a:lnSpc>
                <a:spcPct val="100000"/>
              </a:lnSpc>
            </a:pPr>
            <a:r>
              <a:rPr b="0" lang="it-IT" sz="1400" spc="-1" strike="noStrike">
                <a:solidFill>
                  <a:srgbClr val="000000"/>
                </a:solidFill>
                <a:latin typeface="Giustificato"/>
                <a:ea typeface="Segoe UI Historic"/>
              </a:rPr>
              <a:t>Presentazione di:  D’Arrigo Ivan</a:t>
            </a:r>
            <a:r>
              <a:rPr b="0" lang="it-IT" sz="1400" spc="-1" strike="noStrike">
                <a:solidFill>
                  <a:srgbClr val="000000"/>
                </a:solidFill>
                <a:latin typeface="Giustificato"/>
                <a:ea typeface="Segoe UI Historic"/>
              </a:rPr>
              <a:t>, Micali Alessandro, Spadaro Valerio</a:t>
            </a:r>
            <a:br/>
            <a:r>
              <a:rPr b="0" lang="it-IT" sz="1400" spc="-1" strike="noStrike">
                <a:solidFill>
                  <a:srgbClr val="000000"/>
                </a:solidFill>
                <a:latin typeface="Giustificato"/>
                <a:ea typeface="Segoe UI Historic"/>
              </a:rPr>
              <a:t>Edito da: Prof.ssa Agata Antonina Di Mauro  </a:t>
            </a:r>
            <a:endParaRPr b="0" lang="it-IT" sz="1400" spc="-1" strike="noStrike">
              <a:latin typeface="Arial"/>
            </a:endParaRPr>
          </a:p>
        </p:txBody>
      </p:sp>
      <p:sp>
        <p:nvSpPr>
          <p:cNvPr id="505" name="CustomShape 4"/>
          <p:cNvSpPr/>
          <p:nvPr/>
        </p:nvSpPr>
        <p:spPr>
          <a:xfrm>
            <a:off x="6856560" y="10206360"/>
            <a:ext cx="703080" cy="30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490" spc="-1" strike="noStrike">
                <a:solidFill>
                  <a:srgbClr val="000000"/>
                </a:solidFill>
                <a:latin typeface="Segoe UI Semibold"/>
                <a:ea typeface="Microsoft YaHei"/>
              </a:rPr>
              <a:t>1/6</a:t>
            </a:r>
            <a:endParaRPr b="0" lang="it-IT" sz="1490" spc="-1" strike="noStrike">
              <a:latin typeface="Arial"/>
            </a:endParaRPr>
          </a:p>
        </p:txBody>
      </p:sp>
      <p:sp>
        <p:nvSpPr>
          <p:cNvPr id="506" name="CustomShape 5"/>
          <p:cNvSpPr/>
          <p:nvPr/>
        </p:nvSpPr>
        <p:spPr>
          <a:xfrm>
            <a:off x="443880" y="3742920"/>
            <a:ext cx="6671880" cy="772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r>
              <a:rPr b="0" lang="it-IT" sz="1400" spc="-1" strike="noStrike">
                <a:solidFill>
                  <a:srgbClr val="000000"/>
                </a:solidFill>
                <a:latin typeface="Segoe UI"/>
                <a:ea typeface="Microsoft YaHei"/>
              </a:rPr>
              <a:t>Ricavare, attraverso il Carrello di Fletcher, l'accelerazione gravitazionale terrestre</a:t>
            </a:r>
            <a:endParaRPr b="0" lang="it-IT" sz="1400" spc="-1" strike="noStrike">
              <a:latin typeface="Arial"/>
            </a:endParaRPr>
          </a:p>
        </p:txBody>
      </p:sp>
      <p:pic>
        <p:nvPicPr>
          <p:cNvPr id="507" name="" descr=""/>
          <p:cNvPicPr/>
          <p:nvPr/>
        </p:nvPicPr>
        <p:blipFill>
          <a:blip r:embed="rId1"/>
          <a:stretch/>
        </p:blipFill>
        <p:spPr>
          <a:xfrm>
            <a:off x="360000" y="4932000"/>
            <a:ext cx="2880000" cy="2160000"/>
          </a:xfrm>
          <a:prstGeom prst="rect">
            <a:avLst/>
          </a:prstGeom>
          <a:ln w="12600">
            <a:noFill/>
          </a:ln>
        </p:spPr>
      </p:pic>
      <p:pic>
        <p:nvPicPr>
          <p:cNvPr id="508" name="" descr=""/>
          <p:cNvPicPr/>
          <p:nvPr/>
        </p:nvPicPr>
        <p:blipFill>
          <a:blip r:embed="rId2"/>
          <a:stretch/>
        </p:blipFill>
        <p:spPr>
          <a:xfrm>
            <a:off x="360000" y="7992000"/>
            <a:ext cx="2149200" cy="2160000"/>
          </a:xfrm>
          <a:prstGeom prst="rect">
            <a:avLst/>
          </a:prstGeom>
          <a:ln w="12600">
            <a:noFill/>
          </a:ln>
        </p:spPr>
      </p:pic>
      <p:pic>
        <p:nvPicPr>
          <p:cNvPr id="509" name="" descr=""/>
          <p:cNvPicPr/>
          <p:nvPr/>
        </p:nvPicPr>
        <p:blipFill>
          <a:blip r:embed="rId3"/>
          <a:stretch/>
        </p:blipFill>
        <p:spPr>
          <a:xfrm>
            <a:off x="3708000" y="7992000"/>
            <a:ext cx="2872800" cy="2160000"/>
          </a:xfrm>
          <a:prstGeom prst="rect">
            <a:avLst/>
          </a:prstGeom>
          <a:ln w="12600">
            <a:noFill/>
          </a:ln>
        </p:spPr>
      </p:pic>
      <p:pic>
        <p:nvPicPr>
          <p:cNvPr id="510" name="" descr=""/>
          <p:cNvPicPr/>
          <p:nvPr/>
        </p:nvPicPr>
        <p:blipFill>
          <a:blip r:embed="rId4"/>
          <a:stretch/>
        </p:blipFill>
        <p:spPr>
          <a:xfrm>
            <a:off x="3719880" y="4905720"/>
            <a:ext cx="2876400" cy="2160000"/>
          </a:xfrm>
          <a:prstGeom prst="rect">
            <a:avLst/>
          </a:prstGeom>
          <a:ln w="12600">
            <a:noFill/>
          </a:ln>
        </p:spPr>
      </p:pic>
      <p:sp>
        <p:nvSpPr>
          <p:cNvPr id="511" name="CustomShape 6"/>
          <p:cNvSpPr/>
          <p:nvPr/>
        </p:nvSpPr>
        <p:spPr>
          <a:xfrm>
            <a:off x="635760" y="3077280"/>
            <a:ext cx="4214520" cy="564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0000"/>
                </a:solidFill>
                <a:latin typeface="Segoe UI Historic"/>
                <a:ea typeface="Segoe UI Historic"/>
              </a:rPr>
              <a:t>Gli Obiettivi</a:t>
            </a:r>
            <a:endParaRPr b="0" lang="it-IT" sz="3200" spc="-1" strike="noStrike">
              <a:latin typeface="Arial"/>
            </a:endParaRPr>
          </a:p>
        </p:txBody>
      </p:sp>
      <p:grpSp>
        <p:nvGrpSpPr>
          <p:cNvPr id="512" name="Group 7"/>
          <p:cNvGrpSpPr/>
          <p:nvPr/>
        </p:nvGrpSpPr>
        <p:grpSpPr>
          <a:xfrm>
            <a:off x="538920" y="2828520"/>
            <a:ext cx="6481080" cy="914760"/>
            <a:chOff x="538920" y="2828520"/>
            <a:chExt cx="6481080" cy="914760"/>
          </a:xfrm>
        </p:grpSpPr>
        <p:sp>
          <p:nvSpPr>
            <p:cNvPr id="513" name="CustomShape 8"/>
            <p:cNvSpPr/>
            <p:nvPr/>
          </p:nvSpPr>
          <p:spPr>
            <a:xfrm>
              <a:off x="6105960" y="2828520"/>
              <a:ext cx="914040" cy="914040"/>
            </a:xfrm>
            <a:custGeom>
              <a:avLst/>
              <a:gdLst/>
              <a:ahLst/>
              <a:rect l="l" t="t" r="r" b="b"/>
              <a:pathLst>
                <a:path w="21600" h="21600">
                  <a:moveTo>
                    <a:pt x="10800" y="0"/>
                  </a:moveTo>
                  <a:close/>
                </a:path>
              </a:pathLst>
            </a:custGeom>
            <a:noFill/>
            <a:ln w="76320">
              <a:solidFill>
                <a:srgbClr val="c55a11"/>
              </a:solidFill>
              <a:miter/>
            </a:ln>
          </p:spPr>
          <p:style>
            <a:lnRef idx="0"/>
            <a:fillRef idx="0"/>
            <a:effectRef idx="0"/>
            <a:fontRef idx="minor"/>
          </p:style>
        </p:sp>
        <p:sp>
          <p:nvSpPr>
            <p:cNvPr id="514" name="CustomShape 9"/>
            <p:cNvSpPr/>
            <p:nvPr/>
          </p:nvSpPr>
          <p:spPr>
            <a:xfrm flipH="1">
              <a:off x="538560" y="3742920"/>
              <a:ext cx="6023880" cy="360"/>
            </a:xfrm>
            <a:custGeom>
              <a:avLst/>
              <a:gdLst/>
              <a:ahLst/>
              <a:rect l="l" t="t" r="r" b="b"/>
              <a:pathLst>
                <a:path w="180727200" h="21600">
                  <a:moveTo>
                    <a:pt x="0" y="0"/>
                  </a:moveTo>
                  <a:lnTo>
                    <a:pt x="180727200" y="21600"/>
                  </a:lnTo>
                </a:path>
              </a:pathLst>
            </a:custGeom>
            <a:noFill/>
            <a:ln w="76320">
              <a:solidFill>
                <a:srgbClr val="c55a11"/>
              </a:solidFill>
              <a:miter/>
            </a:ln>
          </p:spPr>
          <p:style>
            <a:lnRef idx="0"/>
            <a:fillRef idx="0"/>
            <a:effectRef idx="0"/>
            <a:fontRef idx="minor"/>
          </p:style>
        </p:sp>
        <p:pic>
          <p:nvPicPr>
            <p:cNvPr id="515" name="Immagine 2" descr=""/>
            <p:cNvPicPr/>
            <p:nvPr/>
          </p:nvPicPr>
          <p:blipFill>
            <a:blip r:embed="rId5"/>
            <a:stretch/>
          </p:blipFill>
          <p:spPr>
            <a:xfrm>
              <a:off x="6249240" y="2968920"/>
              <a:ext cx="633240" cy="633240"/>
            </a:xfrm>
            <a:prstGeom prst="rect">
              <a:avLst/>
            </a:prstGeom>
            <a:ln w="12600">
              <a:noFill/>
            </a:ln>
          </p:spPr>
        </p:pic>
      </p:gr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6" name="CustomShape 1"/>
          <p:cNvSpPr/>
          <p:nvPr/>
        </p:nvSpPr>
        <p:spPr>
          <a:xfrm>
            <a:off x="417240" y="136080"/>
            <a:ext cx="5108040" cy="1512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0000"/>
                </a:solidFill>
                <a:latin typeface="Segoe UI Historic"/>
                <a:ea typeface="Segoe UI Historic"/>
              </a:rPr>
              <a:t>Il Moto Rettilineo Uniformemente Accelerato</a:t>
            </a:r>
            <a:endParaRPr b="0" lang="it-IT" sz="3200" spc="-1" strike="noStrike">
              <a:latin typeface="Arial"/>
            </a:endParaRPr>
          </a:p>
        </p:txBody>
      </p:sp>
      <p:sp>
        <p:nvSpPr>
          <p:cNvPr id="517" name="CustomShape 2"/>
          <p:cNvSpPr/>
          <p:nvPr/>
        </p:nvSpPr>
        <p:spPr>
          <a:xfrm>
            <a:off x="6856200" y="10205640"/>
            <a:ext cx="703080" cy="31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500" spc="-1" strike="noStrike">
                <a:solidFill>
                  <a:srgbClr val="000000"/>
                </a:solidFill>
                <a:latin typeface="Segoe UI Semibold"/>
                <a:ea typeface="Microsoft YaHei"/>
              </a:rPr>
              <a:t>3/6</a:t>
            </a:r>
            <a:endParaRPr b="0" lang="it-IT" sz="1500" spc="-1" strike="noStrike">
              <a:latin typeface="Arial"/>
            </a:endParaRPr>
          </a:p>
        </p:txBody>
      </p:sp>
      <p:grpSp>
        <p:nvGrpSpPr>
          <p:cNvPr id="518" name="Group 3"/>
          <p:cNvGrpSpPr/>
          <p:nvPr/>
        </p:nvGrpSpPr>
        <p:grpSpPr>
          <a:xfrm>
            <a:off x="538920" y="391680"/>
            <a:ext cx="6475320" cy="910080"/>
            <a:chOff x="538920" y="391680"/>
            <a:chExt cx="6475320" cy="910080"/>
          </a:xfrm>
        </p:grpSpPr>
        <p:sp>
          <p:nvSpPr>
            <p:cNvPr id="519" name="CustomShape 4"/>
            <p:cNvSpPr/>
            <p:nvPr/>
          </p:nvSpPr>
          <p:spPr>
            <a:xfrm flipH="1">
              <a:off x="538920" y="1301400"/>
              <a:ext cx="6024240" cy="360"/>
            </a:xfrm>
            <a:custGeom>
              <a:avLst/>
              <a:gdLst/>
              <a:ahLst/>
              <a:rect l="l" t="t" r="r" b="b"/>
              <a:pathLst>
                <a:path w="180738000" h="21600">
                  <a:moveTo>
                    <a:pt x="0" y="0"/>
                  </a:moveTo>
                  <a:lnTo>
                    <a:pt x="180738000" y="21600"/>
                  </a:lnTo>
                </a:path>
              </a:pathLst>
            </a:custGeom>
            <a:noFill/>
            <a:ln w="76320">
              <a:solidFill>
                <a:srgbClr val="c55a11"/>
              </a:solidFill>
              <a:miter/>
            </a:ln>
          </p:spPr>
          <p:style>
            <a:lnRef idx="0"/>
            <a:fillRef idx="0"/>
            <a:effectRef idx="0"/>
            <a:fontRef idx="minor"/>
          </p:style>
        </p:sp>
        <p:sp>
          <p:nvSpPr>
            <p:cNvPr id="520" name="CustomShape 5"/>
            <p:cNvSpPr/>
            <p:nvPr/>
          </p:nvSpPr>
          <p:spPr>
            <a:xfrm>
              <a:off x="6106320" y="391680"/>
              <a:ext cx="907920" cy="905040"/>
            </a:xfrm>
            <a:custGeom>
              <a:avLst/>
              <a:gdLst/>
              <a:ahLst/>
              <a:rect l="l" t="t" r="r" b="b"/>
              <a:pathLst>
                <a:path w="21600" h="21600">
                  <a:moveTo>
                    <a:pt x="10800" y="0"/>
                  </a:moveTo>
                  <a:close/>
                </a:path>
              </a:pathLst>
            </a:custGeom>
            <a:noFill/>
            <a:ln w="76320">
              <a:solidFill>
                <a:srgbClr val="c55a11"/>
              </a:solidFill>
              <a:miter/>
            </a:ln>
          </p:spPr>
          <p:style>
            <a:lnRef idx="0"/>
            <a:fillRef idx="0"/>
            <a:effectRef idx="0"/>
            <a:fontRef idx="minor"/>
          </p:style>
        </p:sp>
      </p:grpSp>
      <p:sp>
        <p:nvSpPr>
          <p:cNvPr id="521" name="CustomShape 6"/>
          <p:cNvSpPr/>
          <p:nvPr/>
        </p:nvSpPr>
        <p:spPr>
          <a:xfrm>
            <a:off x="444240" y="1942920"/>
            <a:ext cx="6671880" cy="5083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lang="it-IT" sz="2600" spc="-1" strike="noStrike">
                <a:solidFill>
                  <a:srgbClr val="000000"/>
                </a:solidFill>
                <a:latin typeface="Giustificato"/>
                <a:ea typeface="Microsoft YaHei"/>
              </a:rPr>
              <a:t>Un moto rettilineo uniformemente accelerato è un tipo di moto in cui un corpo si muove lungo una retta con accelerazione costante, e che viene caratterizzato da una formula detta legge oraria del moto rettilineo uniformemente accelerato: è il moto di un corpo che si muove mantenendo la propria accelerazione costante. Se il moto avviene lungo una linea retta, si parla in questo caso più precisamente di moto rettilineo uniformemente accelerato.</a:t>
            </a:r>
            <a:endParaRPr b="0" lang="it-IT" sz="2600" spc="-1" strike="noStrike">
              <a:latin typeface="Arial"/>
            </a:endParaRPr>
          </a:p>
        </p:txBody>
      </p:sp>
      <p:grpSp>
        <p:nvGrpSpPr>
          <p:cNvPr id="522" name="Group 7"/>
          <p:cNvGrpSpPr/>
          <p:nvPr/>
        </p:nvGrpSpPr>
        <p:grpSpPr>
          <a:xfrm>
            <a:off x="6100200" y="391680"/>
            <a:ext cx="914040" cy="914040"/>
            <a:chOff x="6100200" y="391680"/>
            <a:chExt cx="914040" cy="914040"/>
          </a:xfrm>
        </p:grpSpPr>
        <p:sp>
          <p:nvSpPr>
            <p:cNvPr id="523" name="CustomShape 8"/>
            <p:cNvSpPr/>
            <p:nvPr/>
          </p:nvSpPr>
          <p:spPr>
            <a:xfrm>
              <a:off x="6100200" y="391680"/>
              <a:ext cx="914040" cy="914040"/>
            </a:xfrm>
            <a:custGeom>
              <a:avLst/>
              <a:gdLst/>
              <a:ahLst/>
              <a:rect l="l" t="t" r="r" b="b"/>
              <a:pathLst>
                <a:path w="21600" h="21600">
                  <a:moveTo>
                    <a:pt x="10800" y="0"/>
                  </a:moveTo>
                  <a:close/>
                </a:path>
              </a:pathLst>
            </a:custGeom>
            <a:noFill/>
            <a:ln w="76320">
              <a:solidFill>
                <a:srgbClr val="c55a11"/>
              </a:solidFill>
              <a:miter/>
            </a:ln>
          </p:spPr>
          <p:style>
            <a:lnRef idx="0"/>
            <a:fillRef idx="0"/>
            <a:effectRef idx="0"/>
            <a:fontRef idx="minor"/>
          </p:style>
        </p:sp>
        <p:pic>
          <p:nvPicPr>
            <p:cNvPr id="524" name="Immagine 13" descr=""/>
            <p:cNvPicPr/>
            <p:nvPr/>
          </p:nvPicPr>
          <p:blipFill>
            <a:blip r:embed="rId1"/>
            <a:stretch/>
          </p:blipFill>
          <p:spPr>
            <a:xfrm>
              <a:off x="6301800" y="590760"/>
              <a:ext cx="529560" cy="529560"/>
            </a:xfrm>
            <a:prstGeom prst="rect">
              <a:avLst/>
            </a:prstGeom>
            <a:ln w="12600">
              <a:noFill/>
            </a:ln>
          </p:spPr>
        </p:pic>
      </p:gr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5" name="CustomShape 1"/>
          <p:cNvSpPr/>
          <p:nvPr/>
        </p:nvSpPr>
        <p:spPr>
          <a:xfrm>
            <a:off x="756360" y="2286360"/>
            <a:ext cx="360" cy="283680"/>
          </a:xfrm>
          <a:custGeom>
            <a:avLst/>
            <a:gdLst/>
            <a:ahLst/>
            <a:rect l="l" t="t" r="r" b="b"/>
            <a:pathLst>
              <a:path w="21600" h="8521200">
                <a:moveTo>
                  <a:pt x="0" y="0"/>
                </a:moveTo>
                <a:lnTo>
                  <a:pt x="21600" y="8521200"/>
                </a:lnTo>
              </a:path>
            </a:pathLst>
          </a:custGeom>
          <a:noFill/>
          <a:ln w="6480">
            <a:solidFill>
              <a:srgbClr val="000000"/>
            </a:solidFill>
            <a:miter/>
          </a:ln>
        </p:spPr>
        <p:style>
          <a:lnRef idx="0"/>
          <a:fillRef idx="0"/>
          <a:effectRef idx="0"/>
          <a:fontRef idx="minor"/>
        </p:style>
      </p:sp>
      <p:sp>
        <p:nvSpPr>
          <p:cNvPr id="526" name="CustomShape 2"/>
          <p:cNvSpPr/>
          <p:nvPr/>
        </p:nvSpPr>
        <p:spPr>
          <a:xfrm>
            <a:off x="5675400" y="430560"/>
            <a:ext cx="187920" cy="83124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27" name="CustomShape 3"/>
          <p:cNvSpPr/>
          <p:nvPr/>
        </p:nvSpPr>
        <p:spPr>
          <a:xfrm>
            <a:off x="971640" y="1266840"/>
            <a:ext cx="6182280" cy="37116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28" name="CustomShape 4"/>
          <p:cNvSpPr/>
          <p:nvPr/>
        </p:nvSpPr>
        <p:spPr>
          <a:xfrm flipH="1" flipV="1">
            <a:off x="755640" y="1050120"/>
            <a:ext cx="214920" cy="215640"/>
          </a:xfrm>
          <a:custGeom>
            <a:avLst/>
            <a:gdLst/>
            <a:ahLst/>
            <a:rect l="l" t="t" r="r" b="b"/>
            <a:pathLst>
              <a:path w="21600" h="21672">
                <a:moveTo>
                  <a:pt x="0" y="0"/>
                </a:moveTo>
                <a:lnTo>
                  <a:pt x="21600" y="21672"/>
                </a:lnTo>
              </a:path>
            </a:pathLst>
          </a:custGeom>
          <a:noFill/>
          <a:ln w="6480">
            <a:solidFill>
              <a:srgbClr val="000000"/>
            </a:solidFill>
            <a:miter/>
          </a:ln>
        </p:spPr>
        <p:style>
          <a:lnRef idx="0"/>
          <a:fillRef idx="0"/>
          <a:effectRef idx="0"/>
          <a:fontRef idx="minor"/>
        </p:style>
      </p:sp>
      <p:sp>
        <p:nvSpPr>
          <p:cNvPr id="529" name="CustomShape 5"/>
          <p:cNvSpPr/>
          <p:nvPr/>
        </p:nvSpPr>
        <p:spPr>
          <a:xfrm>
            <a:off x="756360" y="1050840"/>
            <a:ext cx="360" cy="1189800"/>
          </a:xfrm>
          <a:custGeom>
            <a:avLst/>
            <a:gdLst/>
            <a:ahLst/>
            <a:rect l="l" t="t" r="r" b="b"/>
            <a:pathLst>
              <a:path w="21600" h="35704800">
                <a:moveTo>
                  <a:pt x="0" y="0"/>
                </a:moveTo>
                <a:lnTo>
                  <a:pt x="21600" y="35704800"/>
                </a:lnTo>
              </a:path>
            </a:pathLst>
          </a:custGeom>
          <a:noFill/>
          <a:ln w="6480">
            <a:solidFill>
              <a:srgbClr val="000000"/>
            </a:solidFill>
            <a:miter/>
          </a:ln>
        </p:spPr>
        <p:style>
          <a:lnRef idx="0"/>
          <a:fillRef idx="0"/>
          <a:effectRef idx="0"/>
          <a:fontRef idx="minor"/>
        </p:style>
      </p:sp>
      <p:sp>
        <p:nvSpPr>
          <p:cNvPr id="530" name="CustomShape 6"/>
          <p:cNvSpPr/>
          <p:nvPr/>
        </p:nvSpPr>
        <p:spPr>
          <a:xfrm>
            <a:off x="5484600" y="1081080"/>
            <a:ext cx="199800" cy="180720"/>
          </a:xfrm>
          <a:custGeom>
            <a:avLst/>
            <a:gdLst/>
            <a:ahLst/>
            <a:rect l="l" t="t" r="r" b="b"/>
            <a:pathLst>
              <a:path w="21600" h="21600">
                <a:moveTo>
                  <a:pt x="10800" y="0"/>
                </a:moveTo>
                <a:close/>
              </a:path>
            </a:pathLst>
          </a:custGeom>
          <a:solidFill>
            <a:srgbClr val="000000"/>
          </a:solidFill>
          <a:ln w="12600">
            <a:solidFill>
              <a:srgbClr val="000000"/>
            </a:solidFill>
            <a:miter/>
          </a:ln>
        </p:spPr>
        <p:style>
          <a:lnRef idx="0"/>
          <a:fillRef idx="0"/>
          <a:effectRef idx="0"/>
          <a:fontRef idx="minor"/>
        </p:style>
      </p:sp>
      <p:sp>
        <p:nvSpPr>
          <p:cNvPr id="531" name="CustomShape 7"/>
          <p:cNvSpPr/>
          <p:nvPr/>
        </p:nvSpPr>
        <p:spPr>
          <a:xfrm>
            <a:off x="6130440" y="1081080"/>
            <a:ext cx="199800" cy="180720"/>
          </a:xfrm>
          <a:custGeom>
            <a:avLst/>
            <a:gdLst/>
            <a:ahLst/>
            <a:rect l="l" t="t" r="r" b="b"/>
            <a:pathLst>
              <a:path w="21600" h="21600">
                <a:moveTo>
                  <a:pt x="10800" y="0"/>
                </a:moveTo>
                <a:close/>
              </a:path>
            </a:pathLst>
          </a:custGeom>
          <a:solidFill>
            <a:srgbClr val="000000"/>
          </a:solidFill>
          <a:ln w="12600">
            <a:solidFill>
              <a:srgbClr val="000000"/>
            </a:solidFill>
            <a:miter/>
          </a:ln>
        </p:spPr>
        <p:style>
          <a:lnRef idx="0"/>
          <a:fillRef idx="0"/>
          <a:effectRef idx="0"/>
          <a:fontRef idx="minor"/>
        </p:style>
      </p:sp>
      <p:sp>
        <p:nvSpPr>
          <p:cNvPr id="532" name="CustomShape 8"/>
          <p:cNvSpPr/>
          <p:nvPr/>
        </p:nvSpPr>
        <p:spPr>
          <a:xfrm>
            <a:off x="5438520" y="1003680"/>
            <a:ext cx="933120" cy="85320"/>
          </a:xfrm>
          <a:custGeom>
            <a:avLst/>
            <a:gdLst/>
            <a:ahLst/>
            <a:rect l="l" t="t" r="r" b="b"/>
            <a:pathLst>
              <a:path w="21600" h="21600">
                <a:moveTo>
                  <a:pt x="0" y="0"/>
                </a:moveTo>
                <a:lnTo>
                  <a:pt x="21600" y="0"/>
                </a:lnTo>
                <a:lnTo>
                  <a:pt x="21600" y="21600"/>
                </a:lnTo>
                <a:lnTo>
                  <a:pt x="0" y="21600"/>
                </a:lnTo>
                <a:lnTo>
                  <a:pt x="0" y="0"/>
                </a:lnTo>
                <a:close/>
              </a:path>
            </a:pathLst>
          </a:custGeom>
          <a:solidFill>
            <a:srgbClr val="d0cece"/>
          </a:solidFill>
          <a:ln w="12600">
            <a:solidFill>
              <a:srgbClr val="000000"/>
            </a:solidFill>
            <a:miter/>
          </a:ln>
        </p:spPr>
        <p:style>
          <a:lnRef idx="0"/>
          <a:fillRef idx="0"/>
          <a:effectRef idx="0"/>
          <a:fontRef idx="minor"/>
        </p:style>
      </p:sp>
      <p:sp>
        <p:nvSpPr>
          <p:cNvPr id="533" name="CustomShape 9"/>
          <p:cNvSpPr/>
          <p:nvPr/>
        </p:nvSpPr>
        <p:spPr>
          <a:xfrm>
            <a:off x="5522760" y="1111680"/>
            <a:ext cx="123480" cy="113760"/>
          </a:xfrm>
          <a:custGeom>
            <a:avLst/>
            <a:gdLst/>
            <a:ahLst/>
            <a:rect l="l" t="t" r="r" b="b"/>
            <a:pathLst>
              <a:path w="21600" h="21600">
                <a:moveTo>
                  <a:pt x="10800" y="0"/>
                </a:moveTo>
                <a:close/>
              </a:path>
            </a:pathLst>
          </a:custGeom>
          <a:solidFill>
            <a:srgbClr val="e7e6e6"/>
          </a:solidFill>
          <a:ln w="12600">
            <a:solidFill>
              <a:srgbClr val="000000"/>
            </a:solidFill>
            <a:miter/>
          </a:ln>
        </p:spPr>
        <p:style>
          <a:lnRef idx="0"/>
          <a:fillRef idx="0"/>
          <a:effectRef idx="0"/>
          <a:fontRef idx="minor"/>
        </p:style>
      </p:sp>
      <p:sp>
        <p:nvSpPr>
          <p:cNvPr id="534" name="CustomShape 10"/>
          <p:cNvSpPr/>
          <p:nvPr/>
        </p:nvSpPr>
        <p:spPr>
          <a:xfrm>
            <a:off x="6171120" y="1114560"/>
            <a:ext cx="123480" cy="113760"/>
          </a:xfrm>
          <a:custGeom>
            <a:avLst/>
            <a:gdLst/>
            <a:ahLst/>
            <a:rect l="l" t="t" r="r" b="b"/>
            <a:pathLst>
              <a:path w="21600" h="21600">
                <a:moveTo>
                  <a:pt x="10800" y="0"/>
                </a:moveTo>
                <a:close/>
              </a:path>
            </a:pathLst>
          </a:custGeom>
          <a:solidFill>
            <a:srgbClr val="e7e6e6"/>
          </a:solidFill>
          <a:ln w="12600">
            <a:solidFill>
              <a:srgbClr val="000000"/>
            </a:solidFill>
            <a:miter/>
          </a:ln>
        </p:spPr>
        <p:style>
          <a:lnRef idx="0"/>
          <a:fillRef idx="0"/>
          <a:effectRef idx="0"/>
          <a:fontRef idx="minor"/>
        </p:style>
      </p:sp>
      <p:sp>
        <p:nvSpPr>
          <p:cNvPr id="535" name="CustomShape 11"/>
          <p:cNvSpPr/>
          <p:nvPr/>
        </p:nvSpPr>
        <p:spPr>
          <a:xfrm>
            <a:off x="6588000" y="861840"/>
            <a:ext cx="565920" cy="39960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36" name="CustomShape 12"/>
          <p:cNvSpPr/>
          <p:nvPr/>
        </p:nvSpPr>
        <p:spPr>
          <a:xfrm>
            <a:off x="6413400" y="685800"/>
            <a:ext cx="740520" cy="18072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37" name="CustomShape 13"/>
          <p:cNvSpPr/>
          <p:nvPr/>
        </p:nvSpPr>
        <p:spPr>
          <a:xfrm rot="5400000">
            <a:off x="6203880" y="664200"/>
            <a:ext cx="180720" cy="223560"/>
          </a:xfrm>
          <a:custGeom>
            <a:avLst/>
            <a:gdLst/>
            <a:ahLst/>
            <a:rect l="0" t="0" r="r" b="b"/>
            <a:pathLst>
              <a:path w="504" h="623">
                <a:moveTo>
                  <a:pt x="0" y="0"/>
                </a:moveTo>
                <a:lnTo>
                  <a:pt x="503" y="0"/>
                </a:lnTo>
                <a:lnTo>
                  <a:pt x="377" y="622"/>
                </a:lnTo>
                <a:lnTo>
                  <a:pt x="125" y="622"/>
                </a:lnTo>
                <a:lnTo>
                  <a:pt x="0" y="0"/>
                </a:lnTo>
              </a:path>
            </a:pathLst>
          </a:custGeom>
          <a:solidFill>
            <a:srgbClr val="808080"/>
          </a:solidFill>
          <a:ln w="12600">
            <a:solidFill>
              <a:srgbClr val="000000"/>
            </a:solidFill>
            <a:miter/>
          </a:ln>
        </p:spPr>
        <p:style>
          <a:lnRef idx="0"/>
          <a:fillRef idx="0"/>
          <a:effectRef idx="0"/>
          <a:fontRef idx="minor"/>
        </p:style>
      </p:sp>
      <p:sp>
        <p:nvSpPr>
          <p:cNvPr id="538" name="CustomShape 14"/>
          <p:cNvSpPr/>
          <p:nvPr/>
        </p:nvSpPr>
        <p:spPr>
          <a:xfrm>
            <a:off x="5853600" y="479520"/>
            <a:ext cx="96840" cy="521280"/>
          </a:xfrm>
          <a:custGeom>
            <a:avLst/>
            <a:gdLst/>
            <a:ahLst/>
            <a:rect l="l" t="t" r="r" b="b"/>
            <a:pathLst>
              <a:path w="21600" h="21600">
                <a:moveTo>
                  <a:pt x="0" y="0"/>
                </a:moveTo>
                <a:lnTo>
                  <a:pt x="21600" y="0"/>
                </a:lnTo>
                <a:lnTo>
                  <a:pt x="21600" y="21600"/>
                </a:lnTo>
                <a:lnTo>
                  <a:pt x="0" y="21600"/>
                </a:lnTo>
                <a:lnTo>
                  <a:pt x="0" y="0"/>
                </a:lnTo>
                <a:close/>
              </a:path>
            </a:pathLst>
          </a:custGeom>
          <a:solidFill>
            <a:srgbClr val="d0cece"/>
          </a:solidFill>
          <a:ln w="12600">
            <a:solidFill>
              <a:srgbClr val="000000"/>
            </a:solidFill>
            <a:miter/>
          </a:ln>
        </p:spPr>
        <p:style>
          <a:lnRef idx="0"/>
          <a:fillRef idx="0"/>
          <a:effectRef idx="0"/>
          <a:fontRef idx="minor"/>
        </p:style>
      </p:sp>
      <p:sp>
        <p:nvSpPr>
          <p:cNvPr id="539" name="CustomShape 15"/>
          <p:cNvSpPr/>
          <p:nvPr/>
        </p:nvSpPr>
        <p:spPr>
          <a:xfrm>
            <a:off x="5666040" y="906480"/>
            <a:ext cx="471960" cy="85320"/>
          </a:xfrm>
          <a:custGeom>
            <a:avLst/>
            <a:gdLst/>
            <a:ahLst/>
            <a:rect l="l" t="t" r="r" b="b"/>
            <a:pathLst>
              <a:path w="119072" h="21600">
                <a:moveTo>
                  <a:pt x="3600" y="0"/>
                </a:moveTo>
                <a:lnTo>
                  <a:pt x="0" y="18000"/>
                </a:lnTo>
                <a:lnTo>
                  <a:pt x="115472" y="21600"/>
                </a:lnTo>
                <a:lnTo>
                  <a:pt x="119072" y="3600"/>
                </a:lnTo>
                <a:close/>
              </a:path>
            </a:pathLst>
          </a:custGeom>
          <a:solidFill>
            <a:srgbClr val="ffc000"/>
          </a:solidFill>
          <a:ln w="12600">
            <a:solidFill>
              <a:srgbClr val="000000"/>
            </a:solidFill>
            <a:miter/>
          </a:ln>
        </p:spPr>
        <p:style>
          <a:lnRef idx="0"/>
          <a:fillRef idx="0"/>
          <a:effectRef idx="0"/>
          <a:fontRef idx="minor"/>
        </p:style>
      </p:sp>
      <p:sp>
        <p:nvSpPr>
          <p:cNvPr id="540" name="CustomShape 16"/>
          <p:cNvSpPr/>
          <p:nvPr/>
        </p:nvSpPr>
        <p:spPr>
          <a:xfrm rot="16200000">
            <a:off x="5983920" y="666720"/>
            <a:ext cx="180720" cy="223560"/>
          </a:xfrm>
          <a:custGeom>
            <a:avLst/>
            <a:gdLst/>
            <a:ahLst/>
            <a:rect l="0" t="0" r="r" b="b"/>
            <a:pathLst>
              <a:path w="504" h="623">
                <a:moveTo>
                  <a:pt x="0" y="0"/>
                </a:moveTo>
                <a:lnTo>
                  <a:pt x="503" y="0"/>
                </a:lnTo>
                <a:lnTo>
                  <a:pt x="377" y="622"/>
                </a:lnTo>
                <a:lnTo>
                  <a:pt x="125" y="622"/>
                </a:lnTo>
                <a:lnTo>
                  <a:pt x="0" y="0"/>
                </a:lnTo>
              </a:path>
            </a:pathLst>
          </a:custGeom>
          <a:solidFill>
            <a:srgbClr val="d0cece"/>
          </a:solidFill>
          <a:ln w="12600">
            <a:solidFill>
              <a:srgbClr val="000000"/>
            </a:solidFill>
            <a:miter/>
          </a:ln>
        </p:spPr>
        <p:style>
          <a:lnRef idx="0"/>
          <a:fillRef idx="0"/>
          <a:effectRef idx="0"/>
          <a:fontRef idx="minor"/>
        </p:style>
      </p:sp>
      <p:sp>
        <p:nvSpPr>
          <p:cNvPr id="541" name="CustomShape 17"/>
          <p:cNvSpPr/>
          <p:nvPr/>
        </p:nvSpPr>
        <p:spPr>
          <a:xfrm>
            <a:off x="5675400" y="431280"/>
            <a:ext cx="187920" cy="16308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cxnSp>
        <p:nvCxnSpPr>
          <p:cNvPr id="542" name="Line 18"/>
          <p:cNvCxnSpPr/>
          <p:nvPr/>
        </p:nvCxnSpPr>
        <p:spPr>
          <a:xfrm flipV="1">
            <a:off x="5769720" y="143640"/>
            <a:ext cx="360" cy="288000"/>
          </a:xfrm>
          <a:prstGeom prst="bentConnector3">
            <a:avLst/>
          </a:prstGeom>
          <a:ln w="6480">
            <a:solidFill>
              <a:srgbClr val="000000"/>
            </a:solidFill>
            <a:miter/>
            <a:tailEnd len="med" type="triangle" w="med"/>
          </a:ln>
        </p:spPr>
      </p:cxnSp>
      <p:sp>
        <p:nvSpPr>
          <p:cNvPr id="543" name="CustomShape 19"/>
          <p:cNvSpPr/>
          <p:nvPr/>
        </p:nvSpPr>
        <p:spPr>
          <a:xfrm>
            <a:off x="5533560" y="-10080"/>
            <a:ext cx="4719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400" spc="-1" strike="noStrike">
                <a:solidFill>
                  <a:srgbClr val="000000"/>
                </a:solidFill>
                <a:latin typeface="Calibri"/>
                <a:ea typeface="Microsoft YaHei"/>
              </a:rPr>
              <a:t>Fotocellula 1</a:t>
            </a:r>
            <a:endParaRPr b="0" lang="it-IT" sz="400" spc="-1" strike="noStrike">
              <a:latin typeface="Arial"/>
            </a:endParaRPr>
          </a:p>
        </p:txBody>
      </p:sp>
      <p:sp>
        <p:nvSpPr>
          <p:cNvPr id="544" name="CustomShape 20"/>
          <p:cNvSpPr/>
          <p:nvPr/>
        </p:nvSpPr>
        <p:spPr>
          <a:xfrm>
            <a:off x="1480680" y="435240"/>
            <a:ext cx="187920" cy="83124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45" name="CustomShape 21"/>
          <p:cNvSpPr/>
          <p:nvPr/>
        </p:nvSpPr>
        <p:spPr>
          <a:xfrm>
            <a:off x="1480680" y="431280"/>
            <a:ext cx="187920" cy="16308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46" name="CustomShape 22"/>
          <p:cNvSpPr/>
          <p:nvPr/>
        </p:nvSpPr>
        <p:spPr>
          <a:xfrm flipH="1">
            <a:off x="756360" y="1046160"/>
            <a:ext cx="4682160" cy="4680"/>
          </a:xfrm>
          <a:custGeom>
            <a:avLst/>
            <a:gdLst/>
            <a:ahLst/>
            <a:rect l="l" t="t" r="r" b="b"/>
            <a:pathLst>
              <a:path w="20067943" h="21600">
                <a:moveTo>
                  <a:pt x="0" y="0"/>
                </a:moveTo>
                <a:lnTo>
                  <a:pt x="20067943" y="21600"/>
                </a:lnTo>
              </a:path>
            </a:pathLst>
          </a:custGeom>
          <a:noFill/>
          <a:ln w="6480">
            <a:solidFill>
              <a:srgbClr val="000000"/>
            </a:solidFill>
            <a:miter/>
          </a:ln>
        </p:spPr>
        <p:style>
          <a:lnRef idx="0"/>
          <a:fillRef idx="0"/>
          <a:effectRef idx="0"/>
          <a:fontRef idx="minor"/>
        </p:style>
      </p:sp>
      <p:sp>
        <p:nvSpPr>
          <p:cNvPr id="547" name="CustomShape 23"/>
          <p:cNvSpPr/>
          <p:nvPr/>
        </p:nvSpPr>
        <p:spPr>
          <a:xfrm>
            <a:off x="733680" y="2240640"/>
            <a:ext cx="45360" cy="45360"/>
          </a:xfrm>
          <a:custGeom>
            <a:avLst/>
            <a:gdLst/>
            <a:ahLst/>
            <a:rect l="l" t="t" r="r" b="b"/>
            <a:pathLst>
              <a:path w="21600" h="21600">
                <a:moveTo>
                  <a:pt x="10800" y="0"/>
                </a:moveTo>
                <a:close/>
              </a:path>
            </a:pathLst>
          </a:custGeom>
          <a:solidFill>
            <a:srgbClr val="ffffff"/>
          </a:solidFill>
          <a:ln w="12600">
            <a:solidFill>
              <a:srgbClr val="000000"/>
            </a:solidFill>
            <a:miter/>
          </a:ln>
        </p:spPr>
        <p:style>
          <a:lnRef idx="0"/>
          <a:fillRef idx="0"/>
          <a:effectRef idx="0"/>
          <a:fontRef idx="minor"/>
        </p:style>
      </p:sp>
      <p:sp>
        <p:nvSpPr>
          <p:cNvPr id="548" name="CustomShape 24"/>
          <p:cNvSpPr/>
          <p:nvPr/>
        </p:nvSpPr>
        <p:spPr>
          <a:xfrm>
            <a:off x="648720" y="2520000"/>
            <a:ext cx="214560" cy="72720"/>
          </a:xfrm>
          <a:custGeom>
            <a:avLst/>
            <a:gdLst/>
            <a:ahLst/>
            <a:rect l="l" t="t" r="r" b="b"/>
            <a:pathLst>
              <a:path w="63523" h="21600">
                <a:moveTo>
                  <a:pt x="3600" y="0"/>
                </a:moveTo>
                <a:lnTo>
                  <a:pt x="0" y="18000"/>
                </a:lnTo>
                <a:lnTo>
                  <a:pt x="59923" y="21600"/>
                </a:lnTo>
                <a:lnTo>
                  <a:pt x="63523" y="3600"/>
                </a:lnTo>
                <a:close/>
              </a:path>
            </a:pathLst>
          </a:custGeom>
          <a:solidFill>
            <a:srgbClr val="ffc000"/>
          </a:solidFill>
          <a:ln w="12600">
            <a:solidFill>
              <a:srgbClr val="000000"/>
            </a:solidFill>
            <a:miter/>
          </a:ln>
        </p:spPr>
        <p:style>
          <a:lnRef idx="0"/>
          <a:fillRef idx="0"/>
          <a:effectRef idx="0"/>
          <a:fontRef idx="minor"/>
        </p:style>
      </p:sp>
      <p:sp>
        <p:nvSpPr>
          <p:cNvPr id="549" name="CustomShape 25"/>
          <p:cNvSpPr/>
          <p:nvPr/>
        </p:nvSpPr>
        <p:spPr>
          <a:xfrm>
            <a:off x="1338840" y="-10080"/>
            <a:ext cx="4719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400" spc="-1" strike="noStrike">
                <a:solidFill>
                  <a:srgbClr val="000000"/>
                </a:solidFill>
                <a:latin typeface="Calibri"/>
                <a:ea typeface="Microsoft YaHei"/>
              </a:rPr>
              <a:t>Fotocellula 2</a:t>
            </a:r>
            <a:endParaRPr b="0" lang="it-IT" sz="400" spc="-1" strike="noStrike">
              <a:latin typeface="Arial"/>
            </a:endParaRPr>
          </a:p>
        </p:txBody>
      </p:sp>
      <p:cxnSp>
        <p:nvCxnSpPr>
          <p:cNvPr id="550" name="Line 26"/>
          <p:cNvCxnSpPr/>
          <p:nvPr/>
        </p:nvCxnSpPr>
        <p:spPr>
          <a:xfrm flipV="1">
            <a:off x="1574640" y="143640"/>
            <a:ext cx="360" cy="288000"/>
          </a:xfrm>
          <a:prstGeom prst="bentConnector3">
            <a:avLst/>
          </a:prstGeom>
          <a:ln w="6480">
            <a:solidFill>
              <a:srgbClr val="000000"/>
            </a:solidFill>
            <a:miter/>
            <a:tailEnd len="med" type="triangle" w="med"/>
          </a:ln>
        </p:spPr>
      </p:cxnSp>
      <p:sp>
        <p:nvSpPr>
          <p:cNvPr id="551" name="CustomShape 27"/>
          <p:cNvSpPr/>
          <p:nvPr/>
        </p:nvSpPr>
        <p:spPr>
          <a:xfrm>
            <a:off x="733320" y="2600280"/>
            <a:ext cx="45720" cy="360"/>
          </a:xfrm>
          <a:custGeom>
            <a:avLst/>
            <a:gdLst/>
            <a:ahLst/>
            <a:rect l="l" t="t" r="r" b="b"/>
            <a:pathLst>
              <a:path w="1382400" h="21600">
                <a:moveTo>
                  <a:pt x="0" y="0"/>
                </a:moveTo>
                <a:lnTo>
                  <a:pt x="1382400" y="21600"/>
                </a:lnTo>
              </a:path>
            </a:pathLst>
          </a:custGeom>
          <a:noFill/>
          <a:ln w="6480">
            <a:solidFill>
              <a:srgbClr val="000000"/>
            </a:solidFill>
            <a:miter/>
          </a:ln>
        </p:spPr>
        <p:style>
          <a:lnRef idx="0"/>
          <a:fillRef idx="0"/>
          <a:effectRef idx="0"/>
          <a:fontRef idx="minor"/>
        </p:style>
      </p:sp>
      <p:sp>
        <p:nvSpPr>
          <p:cNvPr id="552" name="CustomShape 28"/>
          <p:cNvSpPr/>
          <p:nvPr/>
        </p:nvSpPr>
        <p:spPr>
          <a:xfrm>
            <a:off x="751320" y="11455560"/>
            <a:ext cx="360" cy="283680"/>
          </a:xfrm>
          <a:custGeom>
            <a:avLst/>
            <a:gdLst/>
            <a:ahLst/>
            <a:rect l="l" t="t" r="r" b="b"/>
            <a:pathLst>
              <a:path w="21600" h="8521200">
                <a:moveTo>
                  <a:pt x="0" y="0"/>
                </a:moveTo>
                <a:lnTo>
                  <a:pt x="21600" y="8521200"/>
                </a:lnTo>
              </a:path>
            </a:pathLst>
          </a:custGeom>
          <a:noFill/>
          <a:ln w="6480">
            <a:solidFill>
              <a:srgbClr val="000000"/>
            </a:solidFill>
            <a:miter/>
          </a:ln>
        </p:spPr>
        <p:style>
          <a:lnRef idx="0"/>
          <a:fillRef idx="0"/>
          <a:effectRef idx="0"/>
          <a:fontRef idx="minor"/>
        </p:style>
      </p:sp>
      <p:sp>
        <p:nvSpPr>
          <p:cNvPr id="553" name="CustomShape 29"/>
          <p:cNvSpPr/>
          <p:nvPr/>
        </p:nvSpPr>
        <p:spPr>
          <a:xfrm>
            <a:off x="966240" y="8819280"/>
            <a:ext cx="6182280" cy="37116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54" name="CustomShape 30"/>
          <p:cNvSpPr/>
          <p:nvPr/>
        </p:nvSpPr>
        <p:spPr>
          <a:xfrm flipH="1" flipV="1">
            <a:off x="750240" y="8602200"/>
            <a:ext cx="214920" cy="215640"/>
          </a:xfrm>
          <a:custGeom>
            <a:avLst/>
            <a:gdLst/>
            <a:ahLst/>
            <a:rect l="l" t="t" r="r" b="b"/>
            <a:pathLst>
              <a:path w="21600" h="21672">
                <a:moveTo>
                  <a:pt x="0" y="0"/>
                </a:moveTo>
                <a:lnTo>
                  <a:pt x="21600" y="21672"/>
                </a:lnTo>
              </a:path>
            </a:pathLst>
          </a:custGeom>
          <a:noFill/>
          <a:ln w="6480">
            <a:solidFill>
              <a:srgbClr val="000000"/>
            </a:solidFill>
            <a:miter/>
          </a:ln>
        </p:spPr>
        <p:style>
          <a:lnRef idx="0"/>
          <a:fillRef idx="0"/>
          <a:effectRef idx="0"/>
          <a:fontRef idx="minor"/>
        </p:style>
      </p:sp>
      <p:sp>
        <p:nvSpPr>
          <p:cNvPr id="555" name="CustomShape 31"/>
          <p:cNvSpPr/>
          <p:nvPr/>
        </p:nvSpPr>
        <p:spPr>
          <a:xfrm flipH="1">
            <a:off x="750240" y="8596440"/>
            <a:ext cx="277560" cy="2520"/>
          </a:xfrm>
          <a:custGeom>
            <a:avLst/>
            <a:gdLst/>
            <a:ahLst/>
            <a:rect l="l" t="t" r="r" b="b"/>
            <a:pathLst>
              <a:path w="2084400" h="21600">
                <a:moveTo>
                  <a:pt x="0" y="0"/>
                </a:moveTo>
                <a:lnTo>
                  <a:pt x="2084400" y="21600"/>
                </a:lnTo>
              </a:path>
            </a:pathLst>
          </a:custGeom>
          <a:noFill/>
          <a:ln w="6480">
            <a:solidFill>
              <a:srgbClr val="000000"/>
            </a:solidFill>
            <a:miter/>
          </a:ln>
        </p:spPr>
        <p:style>
          <a:lnRef idx="0"/>
          <a:fillRef idx="0"/>
          <a:effectRef idx="0"/>
          <a:fontRef idx="minor"/>
        </p:style>
      </p:sp>
      <p:sp>
        <p:nvSpPr>
          <p:cNvPr id="556" name="CustomShape 32"/>
          <p:cNvSpPr/>
          <p:nvPr/>
        </p:nvSpPr>
        <p:spPr>
          <a:xfrm>
            <a:off x="1074600" y="8631360"/>
            <a:ext cx="199800" cy="180720"/>
          </a:xfrm>
          <a:custGeom>
            <a:avLst/>
            <a:gdLst/>
            <a:ahLst/>
            <a:rect l="l" t="t" r="r" b="b"/>
            <a:pathLst>
              <a:path w="21600" h="21600">
                <a:moveTo>
                  <a:pt x="10800" y="0"/>
                </a:moveTo>
                <a:close/>
              </a:path>
            </a:pathLst>
          </a:custGeom>
          <a:solidFill>
            <a:srgbClr val="000000"/>
          </a:solidFill>
          <a:ln w="12600">
            <a:solidFill>
              <a:srgbClr val="000000"/>
            </a:solidFill>
            <a:miter/>
          </a:ln>
        </p:spPr>
        <p:style>
          <a:lnRef idx="0"/>
          <a:fillRef idx="0"/>
          <a:effectRef idx="0"/>
          <a:fontRef idx="minor"/>
        </p:style>
      </p:sp>
      <p:sp>
        <p:nvSpPr>
          <p:cNvPr id="557" name="CustomShape 33"/>
          <p:cNvSpPr/>
          <p:nvPr/>
        </p:nvSpPr>
        <p:spPr>
          <a:xfrm>
            <a:off x="1720440" y="8631360"/>
            <a:ext cx="199800" cy="180720"/>
          </a:xfrm>
          <a:custGeom>
            <a:avLst/>
            <a:gdLst/>
            <a:ahLst/>
            <a:rect l="l" t="t" r="r" b="b"/>
            <a:pathLst>
              <a:path w="21600" h="21600">
                <a:moveTo>
                  <a:pt x="10800" y="0"/>
                </a:moveTo>
                <a:close/>
              </a:path>
            </a:pathLst>
          </a:custGeom>
          <a:solidFill>
            <a:srgbClr val="000000"/>
          </a:solidFill>
          <a:ln w="12600">
            <a:solidFill>
              <a:srgbClr val="000000"/>
            </a:solidFill>
            <a:miter/>
          </a:ln>
        </p:spPr>
        <p:style>
          <a:lnRef idx="0"/>
          <a:fillRef idx="0"/>
          <a:effectRef idx="0"/>
          <a:fontRef idx="minor"/>
        </p:style>
      </p:sp>
      <p:sp>
        <p:nvSpPr>
          <p:cNvPr id="558" name="CustomShape 34"/>
          <p:cNvSpPr/>
          <p:nvPr/>
        </p:nvSpPr>
        <p:spPr>
          <a:xfrm>
            <a:off x="1028520" y="8553960"/>
            <a:ext cx="933120" cy="85320"/>
          </a:xfrm>
          <a:custGeom>
            <a:avLst/>
            <a:gdLst/>
            <a:ahLst/>
            <a:rect l="l" t="t" r="r" b="b"/>
            <a:pathLst>
              <a:path w="21600" h="21600">
                <a:moveTo>
                  <a:pt x="0" y="0"/>
                </a:moveTo>
                <a:lnTo>
                  <a:pt x="21600" y="0"/>
                </a:lnTo>
                <a:lnTo>
                  <a:pt x="21600" y="21600"/>
                </a:lnTo>
                <a:lnTo>
                  <a:pt x="0" y="21600"/>
                </a:lnTo>
                <a:lnTo>
                  <a:pt x="0" y="0"/>
                </a:lnTo>
                <a:close/>
              </a:path>
            </a:pathLst>
          </a:custGeom>
          <a:solidFill>
            <a:srgbClr val="d0cece"/>
          </a:solidFill>
          <a:ln w="12600">
            <a:solidFill>
              <a:srgbClr val="000000"/>
            </a:solidFill>
            <a:miter/>
          </a:ln>
        </p:spPr>
        <p:style>
          <a:lnRef idx="0"/>
          <a:fillRef idx="0"/>
          <a:effectRef idx="0"/>
          <a:fontRef idx="minor"/>
        </p:style>
      </p:sp>
      <p:sp>
        <p:nvSpPr>
          <p:cNvPr id="559" name="CustomShape 35"/>
          <p:cNvSpPr/>
          <p:nvPr/>
        </p:nvSpPr>
        <p:spPr>
          <a:xfrm>
            <a:off x="1112760" y="8661960"/>
            <a:ext cx="123480" cy="113760"/>
          </a:xfrm>
          <a:custGeom>
            <a:avLst/>
            <a:gdLst/>
            <a:ahLst/>
            <a:rect l="l" t="t" r="r" b="b"/>
            <a:pathLst>
              <a:path w="21600" h="21600">
                <a:moveTo>
                  <a:pt x="10800" y="0"/>
                </a:moveTo>
                <a:close/>
              </a:path>
            </a:pathLst>
          </a:custGeom>
          <a:solidFill>
            <a:srgbClr val="e7e6e6"/>
          </a:solidFill>
          <a:ln w="12600">
            <a:solidFill>
              <a:srgbClr val="000000"/>
            </a:solidFill>
            <a:miter/>
          </a:ln>
        </p:spPr>
        <p:style>
          <a:lnRef idx="0"/>
          <a:fillRef idx="0"/>
          <a:effectRef idx="0"/>
          <a:fontRef idx="minor"/>
        </p:style>
      </p:sp>
      <p:sp>
        <p:nvSpPr>
          <p:cNvPr id="560" name="CustomShape 36"/>
          <p:cNvSpPr/>
          <p:nvPr/>
        </p:nvSpPr>
        <p:spPr>
          <a:xfrm>
            <a:off x="1761120" y="8664840"/>
            <a:ext cx="123480" cy="113760"/>
          </a:xfrm>
          <a:custGeom>
            <a:avLst/>
            <a:gdLst/>
            <a:ahLst/>
            <a:rect l="l" t="t" r="r" b="b"/>
            <a:pathLst>
              <a:path w="21600" h="21600">
                <a:moveTo>
                  <a:pt x="10800" y="0"/>
                </a:moveTo>
                <a:close/>
              </a:path>
            </a:pathLst>
          </a:custGeom>
          <a:solidFill>
            <a:srgbClr val="e7e6e6"/>
          </a:solidFill>
          <a:ln w="12600">
            <a:solidFill>
              <a:srgbClr val="000000"/>
            </a:solidFill>
            <a:miter/>
          </a:ln>
        </p:spPr>
        <p:style>
          <a:lnRef idx="0"/>
          <a:fillRef idx="0"/>
          <a:effectRef idx="0"/>
          <a:fontRef idx="minor"/>
        </p:style>
      </p:sp>
      <p:sp>
        <p:nvSpPr>
          <p:cNvPr id="561" name="CustomShape 37"/>
          <p:cNvSpPr/>
          <p:nvPr/>
        </p:nvSpPr>
        <p:spPr>
          <a:xfrm>
            <a:off x="6582600" y="8414640"/>
            <a:ext cx="565920" cy="39960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62" name="CustomShape 38"/>
          <p:cNvSpPr/>
          <p:nvPr/>
        </p:nvSpPr>
        <p:spPr>
          <a:xfrm>
            <a:off x="6408000" y="8238240"/>
            <a:ext cx="740520" cy="18072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63" name="CustomShape 39"/>
          <p:cNvSpPr/>
          <p:nvPr/>
        </p:nvSpPr>
        <p:spPr>
          <a:xfrm rot="5400000">
            <a:off x="6208560" y="8216640"/>
            <a:ext cx="180720" cy="223560"/>
          </a:xfrm>
          <a:custGeom>
            <a:avLst/>
            <a:gdLst/>
            <a:ahLst/>
            <a:rect l="0" t="0" r="r" b="b"/>
            <a:pathLst>
              <a:path w="504" h="623">
                <a:moveTo>
                  <a:pt x="0" y="0"/>
                </a:moveTo>
                <a:lnTo>
                  <a:pt x="503" y="0"/>
                </a:lnTo>
                <a:lnTo>
                  <a:pt x="377" y="622"/>
                </a:lnTo>
                <a:lnTo>
                  <a:pt x="125" y="622"/>
                </a:lnTo>
                <a:lnTo>
                  <a:pt x="0" y="0"/>
                </a:lnTo>
              </a:path>
            </a:pathLst>
          </a:custGeom>
          <a:solidFill>
            <a:srgbClr val="808080"/>
          </a:solidFill>
          <a:ln w="12600">
            <a:solidFill>
              <a:srgbClr val="000000"/>
            </a:solidFill>
            <a:miter/>
          </a:ln>
        </p:spPr>
        <p:style>
          <a:lnRef idx="0"/>
          <a:fillRef idx="0"/>
          <a:effectRef idx="0"/>
          <a:fontRef idx="minor"/>
        </p:style>
      </p:sp>
      <p:sp>
        <p:nvSpPr>
          <p:cNvPr id="564" name="CustomShape 40"/>
          <p:cNvSpPr/>
          <p:nvPr/>
        </p:nvSpPr>
        <p:spPr>
          <a:xfrm>
            <a:off x="1443240" y="8029800"/>
            <a:ext cx="96840" cy="521280"/>
          </a:xfrm>
          <a:custGeom>
            <a:avLst/>
            <a:gdLst/>
            <a:ahLst/>
            <a:rect l="l" t="t" r="r" b="b"/>
            <a:pathLst>
              <a:path w="21600" h="21600">
                <a:moveTo>
                  <a:pt x="0" y="0"/>
                </a:moveTo>
                <a:lnTo>
                  <a:pt x="21600" y="0"/>
                </a:lnTo>
                <a:lnTo>
                  <a:pt x="21600" y="21600"/>
                </a:lnTo>
                <a:lnTo>
                  <a:pt x="0" y="21600"/>
                </a:lnTo>
                <a:lnTo>
                  <a:pt x="0" y="0"/>
                </a:lnTo>
                <a:close/>
              </a:path>
            </a:pathLst>
          </a:custGeom>
          <a:solidFill>
            <a:srgbClr val="d0cece"/>
          </a:solidFill>
          <a:ln w="12600">
            <a:solidFill>
              <a:srgbClr val="000000"/>
            </a:solidFill>
            <a:miter/>
          </a:ln>
        </p:spPr>
        <p:style>
          <a:lnRef idx="0"/>
          <a:fillRef idx="0"/>
          <a:effectRef idx="0"/>
          <a:fontRef idx="minor"/>
        </p:style>
      </p:sp>
      <p:sp>
        <p:nvSpPr>
          <p:cNvPr id="565" name="CustomShape 41"/>
          <p:cNvSpPr/>
          <p:nvPr/>
        </p:nvSpPr>
        <p:spPr>
          <a:xfrm>
            <a:off x="1256040" y="8456760"/>
            <a:ext cx="471960" cy="85320"/>
          </a:xfrm>
          <a:custGeom>
            <a:avLst/>
            <a:gdLst/>
            <a:ahLst/>
            <a:rect l="l" t="t" r="r" b="b"/>
            <a:pathLst>
              <a:path w="119072" h="21600">
                <a:moveTo>
                  <a:pt x="3600" y="0"/>
                </a:moveTo>
                <a:lnTo>
                  <a:pt x="0" y="18000"/>
                </a:lnTo>
                <a:lnTo>
                  <a:pt x="115472" y="21600"/>
                </a:lnTo>
                <a:lnTo>
                  <a:pt x="119072" y="3600"/>
                </a:lnTo>
                <a:close/>
              </a:path>
            </a:pathLst>
          </a:custGeom>
          <a:solidFill>
            <a:srgbClr val="ffc000"/>
          </a:solidFill>
          <a:ln w="12600">
            <a:solidFill>
              <a:srgbClr val="000000"/>
            </a:solidFill>
            <a:miter/>
          </a:ln>
        </p:spPr>
        <p:style>
          <a:lnRef idx="0"/>
          <a:fillRef idx="0"/>
          <a:effectRef idx="0"/>
          <a:fontRef idx="minor"/>
        </p:style>
      </p:sp>
      <p:sp>
        <p:nvSpPr>
          <p:cNvPr id="566" name="CustomShape 42"/>
          <p:cNvSpPr/>
          <p:nvPr/>
        </p:nvSpPr>
        <p:spPr>
          <a:xfrm rot="5400000">
            <a:off x="1573920" y="8217000"/>
            <a:ext cx="180720" cy="223560"/>
          </a:xfrm>
          <a:custGeom>
            <a:avLst/>
            <a:gdLst/>
            <a:ahLst/>
            <a:rect l="0" t="0" r="r" b="b"/>
            <a:pathLst>
              <a:path w="504" h="623">
                <a:moveTo>
                  <a:pt x="0" y="0"/>
                </a:moveTo>
                <a:lnTo>
                  <a:pt x="503" y="0"/>
                </a:lnTo>
                <a:lnTo>
                  <a:pt x="377" y="622"/>
                </a:lnTo>
                <a:lnTo>
                  <a:pt x="125" y="622"/>
                </a:lnTo>
                <a:lnTo>
                  <a:pt x="0" y="0"/>
                </a:lnTo>
              </a:path>
            </a:pathLst>
          </a:custGeom>
          <a:solidFill>
            <a:srgbClr val="d0cece"/>
          </a:solidFill>
          <a:ln w="12600">
            <a:solidFill>
              <a:srgbClr val="000000"/>
            </a:solidFill>
            <a:miter/>
          </a:ln>
        </p:spPr>
        <p:style>
          <a:lnRef idx="0"/>
          <a:fillRef idx="0"/>
          <a:effectRef idx="0"/>
          <a:fontRef idx="minor"/>
        </p:style>
      </p:sp>
      <p:cxnSp>
        <p:nvCxnSpPr>
          <p:cNvPr id="567" name="Line 43"/>
          <p:cNvCxnSpPr/>
          <p:nvPr/>
        </p:nvCxnSpPr>
        <p:spPr>
          <a:xfrm flipV="1">
            <a:off x="5764320" y="7696440"/>
            <a:ext cx="360" cy="287640"/>
          </a:xfrm>
          <a:prstGeom prst="bentConnector3">
            <a:avLst/>
          </a:prstGeom>
          <a:ln w="6480">
            <a:solidFill>
              <a:srgbClr val="000000"/>
            </a:solidFill>
            <a:miter/>
            <a:tailEnd len="med" type="triangle" w="med"/>
          </a:ln>
        </p:spPr>
      </p:cxnSp>
      <p:sp>
        <p:nvSpPr>
          <p:cNvPr id="568" name="CustomShape 44"/>
          <p:cNvSpPr/>
          <p:nvPr/>
        </p:nvSpPr>
        <p:spPr>
          <a:xfrm>
            <a:off x="5528160" y="7542720"/>
            <a:ext cx="4719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400" spc="-1" strike="noStrike">
                <a:solidFill>
                  <a:srgbClr val="000000"/>
                </a:solidFill>
                <a:latin typeface="Calibri"/>
                <a:ea typeface="Microsoft YaHei"/>
              </a:rPr>
              <a:t>Fotocellula 1</a:t>
            </a:r>
            <a:endParaRPr b="0" lang="it-IT" sz="400" spc="-1" strike="noStrike">
              <a:latin typeface="Arial"/>
            </a:endParaRPr>
          </a:p>
        </p:txBody>
      </p:sp>
      <p:sp>
        <p:nvSpPr>
          <p:cNvPr id="569" name="CustomShape 45"/>
          <p:cNvSpPr/>
          <p:nvPr/>
        </p:nvSpPr>
        <p:spPr>
          <a:xfrm>
            <a:off x="1475280" y="7987680"/>
            <a:ext cx="187920" cy="83124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70" name="CustomShape 46"/>
          <p:cNvSpPr/>
          <p:nvPr/>
        </p:nvSpPr>
        <p:spPr>
          <a:xfrm>
            <a:off x="1475280" y="7984080"/>
            <a:ext cx="187920" cy="16308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71" name="CustomShape 47"/>
          <p:cNvSpPr/>
          <p:nvPr/>
        </p:nvSpPr>
        <p:spPr>
          <a:xfrm flipH="1" flipV="1">
            <a:off x="750240" y="8595720"/>
            <a:ext cx="360" cy="2813400"/>
          </a:xfrm>
          <a:custGeom>
            <a:avLst/>
            <a:gdLst/>
            <a:ahLst/>
            <a:rect l="l" t="t" r="r" b="b"/>
            <a:pathLst>
              <a:path w="21600" h="84412800">
                <a:moveTo>
                  <a:pt x="0" y="0"/>
                </a:moveTo>
                <a:lnTo>
                  <a:pt x="21600" y="84412800"/>
                </a:lnTo>
              </a:path>
            </a:pathLst>
          </a:custGeom>
          <a:noFill/>
          <a:ln w="6480">
            <a:solidFill>
              <a:srgbClr val="000000"/>
            </a:solidFill>
            <a:miter/>
          </a:ln>
        </p:spPr>
        <p:style>
          <a:lnRef idx="0"/>
          <a:fillRef idx="0"/>
          <a:effectRef idx="0"/>
          <a:fontRef idx="minor"/>
        </p:style>
      </p:sp>
      <p:sp>
        <p:nvSpPr>
          <p:cNvPr id="572" name="CustomShape 48"/>
          <p:cNvSpPr/>
          <p:nvPr/>
        </p:nvSpPr>
        <p:spPr>
          <a:xfrm>
            <a:off x="728640" y="11410200"/>
            <a:ext cx="45360" cy="45360"/>
          </a:xfrm>
          <a:custGeom>
            <a:avLst/>
            <a:gdLst/>
            <a:ahLst/>
            <a:rect l="l" t="t" r="r" b="b"/>
            <a:pathLst>
              <a:path w="21600" h="21600">
                <a:moveTo>
                  <a:pt x="10800" y="0"/>
                </a:moveTo>
                <a:close/>
              </a:path>
            </a:pathLst>
          </a:custGeom>
          <a:solidFill>
            <a:srgbClr val="ffffff"/>
          </a:solidFill>
          <a:ln w="12600">
            <a:solidFill>
              <a:srgbClr val="000000"/>
            </a:solidFill>
            <a:miter/>
          </a:ln>
        </p:spPr>
        <p:style>
          <a:lnRef idx="0"/>
          <a:fillRef idx="0"/>
          <a:effectRef idx="0"/>
          <a:fontRef idx="minor"/>
        </p:style>
      </p:sp>
      <p:sp>
        <p:nvSpPr>
          <p:cNvPr id="573" name="CustomShape 49"/>
          <p:cNvSpPr/>
          <p:nvPr/>
        </p:nvSpPr>
        <p:spPr>
          <a:xfrm>
            <a:off x="643680" y="11689200"/>
            <a:ext cx="214560" cy="72720"/>
          </a:xfrm>
          <a:custGeom>
            <a:avLst/>
            <a:gdLst/>
            <a:ahLst/>
            <a:rect l="l" t="t" r="r" b="b"/>
            <a:pathLst>
              <a:path w="63523" h="21600">
                <a:moveTo>
                  <a:pt x="3600" y="0"/>
                </a:moveTo>
                <a:lnTo>
                  <a:pt x="0" y="18000"/>
                </a:lnTo>
                <a:lnTo>
                  <a:pt x="59923" y="21600"/>
                </a:lnTo>
                <a:lnTo>
                  <a:pt x="63523" y="3600"/>
                </a:lnTo>
                <a:close/>
              </a:path>
            </a:pathLst>
          </a:custGeom>
          <a:solidFill>
            <a:srgbClr val="ffc000"/>
          </a:solidFill>
          <a:ln w="12600">
            <a:solidFill>
              <a:srgbClr val="000000"/>
            </a:solidFill>
            <a:miter/>
          </a:ln>
        </p:spPr>
        <p:style>
          <a:lnRef idx="0"/>
          <a:fillRef idx="0"/>
          <a:effectRef idx="0"/>
          <a:fontRef idx="minor"/>
        </p:style>
      </p:sp>
      <p:sp>
        <p:nvSpPr>
          <p:cNvPr id="574" name="CustomShape 50"/>
          <p:cNvSpPr/>
          <p:nvPr/>
        </p:nvSpPr>
        <p:spPr>
          <a:xfrm>
            <a:off x="1333440" y="7542720"/>
            <a:ext cx="4719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400" spc="-1" strike="noStrike">
                <a:solidFill>
                  <a:srgbClr val="000000"/>
                </a:solidFill>
                <a:latin typeface="Calibri"/>
                <a:ea typeface="Microsoft YaHei"/>
              </a:rPr>
              <a:t>Fotocellula 2</a:t>
            </a:r>
            <a:endParaRPr b="0" lang="it-IT" sz="400" spc="-1" strike="noStrike">
              <a:latin typeface="Arial"/>
            </a:endParaRPr>
          </a:p>
        </p:txBody>
      </p:sp>
      <p:cxnSp>
        <p:nvCxnSpPr>
          <p:cNvPr id="575" name="Line 51"/>
          <p:cNvCxnSpPr/>
          <p:nvPr/>
        </p:nvCxnSpPr>
        <p:spPr>
          <a:xfrm flipV="1">
            <a:off x="1569240" y="7696440"/>
            <a:ext cx="360" cy="287640"/>
          </a:xfrm>
          <a:prstGeom prst="bentConnector3">
            <a:avLst/>
          </a:prstGeom>
          <a:ln w="6480">
            <a:solidFill>
              <a:srgbClr val="000000"/>
            </a:solidFill>
            <a:miter/>
            <a:tailEnd len="med" type="triangle" w="med"/>
          </a:ln>
        </p:spPr>
      </p:cxnSp>
      <p:sp>
        <p:nvSpPr>
          <p:cNvPr id="576" name="CustomShape 52"/>
          <p:cNvSpPr/>
          <p:nvPr/>
        </p:nvSpPr>
        <p:spPr>
          <a:xfrm>
            <a:off x="728280" y="11769480"/>
            <a:ext cx="45720" cy="360"/>
          </a:xfrm>
          <a:custGeom>
            <a:avLst/>
            <a:gdLst/>
            <a:ahLst/>
            <a:rect l="l" t="t" r="r" b="b"/>
            <a:pathLst>
              <a:path w="1382400" h="21600">
                <a:moveTo>
                  <a:pt x="0" y="0"/>
                </a:moveTo>
                <a:lnTo>
                  <a:pt x="1382400" y="21600"/>
                </a:lnTo>
              </a:path>
            </a:pathLst>
          </a:custGeom>
          <a:noFill/>
          <a:ln w="6480">
            <a:solidFill>
              <a:srgbClr val="000000"/>
            </a:solidFill>
            <a:miter/>
          </a:ln>
        </p:spPr>
        <p:style>
          <a:lnRef idx="0"/>
          <a:fillRef idx="0"/>
          <a:effectRef idx="0"/>
          <a:fontRef idx="minor"/>
        </p:style>
      </p:sp>
      <p:sp>
        <p:nvSpPr>
          <p:cNvPr id="577" name="CustomShape 53"/>
          <p:cNvSpPr/>
          <p:nvPr/>
        </p:nvSpPr>
        <p:spPr>
          <a:xfrm>
            <a:off x="5672880" y="7977960"/>
            <a:ext cx="187920" cy="83124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78" name="CustomShape 54"/>
          <p:cNvSpPr/>
          <p:nvPr/>
        </p:nvSpPr>
        <p:spPr>
          <a:xfrm>
            <a:off x="5672880" y="7977960"/>
            <a:ext cx="187920" cy="16308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79" name="CustomShape 55"/>
          <p:cNvSpPr/>
          <p:nvPr/>
        </p:nvSpPr>
        <p:spPr>
          <a:xfrm>
            <a:off x="756720" y="6915240"/>
            <a:ext cx="360" cy="284040"/>
          </a:xfrm>
          <a:custGeom>
            <a:avLst/>
            <a:gdLst/>
            <a:ahLst/>
            <a:rect l="l" t="t" r="r" b="b"/>
            <a:pathLst>
              <a:path w="21600" h="8532000">
                <a:moveTo>
                  <a:pt x="0" y="0"/>
                </a:moveTo>
                <a:lnTo>
                  <a:pt x="21600" y="8532000"/>
                </a:lnTo>
              </a:path>
            </a:pathLst>
          </a:custGeom>
          <a:noFill/>
          <a:ln w="6480">
            <a:solidFill>
              <a:srgbClr val="000000"/>
            </a:solidFill>
            <a:miter/>
          </a:ln>
        </p:spPr>
        <p:style>
          <a:lnRef idx="0"/>
          <a:fillRef idx="0"/>
          <a:effectRef idx="0"/>
          <a:fontRef idx="minor"/>
        </p:style>
      </p:sp>
      <p:sp>
        <p:nvSpPr>
          <p:cNvPr id="580" name="CustomShape 56"/>
          <p:cNvSpPr/>
          <p:nvPr/>
        </p:nvSpPr>
        <p:spPr>
          <a:xfrm>
            <a:off x="971640" y="4278960"/>
            <a:ext cx="6182280" cy="37116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81" name="CustomShape 57"/>
          <p:cNvSpPr/>
          <p:nvPr/>
        </p:nvSpPr>
        <p:spPr>
          <a:xfrm flipH="1" flipV="1">
            <a:off x="755640" y="4061880"/>
            <a:ext cx="214920" cy="215640"/>
          </a:xfrm>
          <a:custGeom>
            <a:avLst/>
            <a:gdLst/>
            <a:ahLst/>
            <a:rect l="l" t="t" r="r" b="b"/>
            <a:pathLst>
              <a:path w="21600" h="21672">
                <a:moveTo>
                  <a:pt x="0" y="0"/>
                </a:moveTo>
                <a:lnTo>
                  <a:pt x="21600" y="21672"/>
                </a:lnTo>
              </a:path>
            </a:pathLst>
          </a:custGeom>
          <a:noFill/>
          <a:ln w="6480">
            <a:solidFill>
              <a:srgbClr val="000000"/>
            </a:solidFill>
            <a:miter/>
          </a:ln>
        </p:spPr>
        <p:style>
          <a:lnRef idx="0"/>
          <a:fillRef idx="0"/>
          <a:effectRef idx="0"/>
          <a:fontRef idx="minor"/>
        </p:style>
      </p:sp>
      <p:sp>
        <p:nvSpPr>
          <p:cNvPr id="582" name="CustomShape 58"/>
          <p:cNvSpPr/>
          <p:nvPr/>
        </p:nvSpPr>
        <p:spPr>
          <a:xfrm flipH="1">
            <a:off x="755640" y="4056840"/>
            <a:ext cx="1569960" cy="5760"/>
          </a:xfrm>
          <a:custGeom>
            <a:avLst/>
            <a:gdLst/>
            <a:ahLst/>
            <a:rect l="l" t="t" r="r" b="b"/>
            <a:pathLst>
              <a:path w="5542306" h="21600">
                <a:moveTo>
                  <a:pt x="0" y="0"/>
                </a:moveTo>
                <a:lnTo>
                  <a:pt x="5542306" y="21600"/>
                </a:lnTo>
              </a:path>
            </a:pathLst>
          </a:custGeom>
          <a:noFill/>
          <a:ln w="6480">
            <a:solidFill>
              <a:srgbClr val="000000"/>
            </a:solidFill>
            <a:miter/>
          </a:ln>
        </p:spPr>
        <p:style>
          <a:lnRef idx="0"/>
          <a:fillRef idx="0"/>
          <a:effectRef idx="0"/>
          <a:fontRef idx="minor"/>
        </p:style>
      </p:sp>
      <p:sp>
        <p:nvSpPr>
          <p:cNvPr id="583" name="CustomShape 59"/>
          <p:cNvSpPr/>
          <p:nvPr/>
        </p:nvSpPr>
        <p:spPr>
          <a:xfrm>
            <a:off x="2372400" y="4091760"/>
            <a:ext cx="199800" cy="180720"/>
          </a:xfrm>
          <a:custGeom>
            <a:avLst/>
            <a:gdLst/>
            <a:ahLst/>
            <a:rect l="l" t="t" r="r" b="b"/>
            <a:pathLst>
              <a:path w="21600" h="21600">
                <a:moveTo>
                  <a:pt x="10800" y="0"/>
                </a:moveTo>
                <a:close/>
              </a:path>
            </a:pathLst>
          </a:custGeom>
          <a:solidFill>
            <a:srgbClr val="000000"/>
          </a:solidFill>
          <a:ln w="12600">
            <a:solidFill>
              <a:srgbClr val="000000"/>
            </a:solidFill>
            <a:miter/>
          </a:ln>
        </p:spPr>
        <p:style>
          <a:lnRef idx="0"/>
          <a:fillRef idx="0"/>
          <a:effectRef idx="0"/>
          <a:fontRef idx="minor"/>
        </p:style>
      </p:sp>
      <p:sp>
        <p:nvSpPr>
          <p:cNvPr id="584" name="CustomShape 60"/>
          <p:cNvSpPr/>
          <p:nvPr/>
        </p:nvSpPr>
        <p:spPr>
          <a:xfrm>
            <a:off x="3018600" y="4091760"/>
            <a:ext cx="199800" cy="180720"/>
          </a:xfrm>
          <a:custGeom>
            <a:avLst/>
            <a:gdLst/>
            <a:ahLst/>
            <a:rect l="l" t="t" r="r" b="b"/>
            <a:pathLst>
              <a:path w="21600" h="21600">
                <a:moveTo>
                  <a:pt x="10800" y="0"/>
                </a:moveTo>
                <a:close/>
              </a:path>
            </a:pathLst>
          </a:custGeom>
          <a:solidFill>
            <a:srgbClr val="000000"/>
          </a:solidFill>
          <a:ln w="12600">
            <a:solidFill>
              <a:srgbClr val="000000"/>
            </a:solidFill>
            <a:miter/>
          </a:ln>
        </p:spPr>
        <p:style>
          <a:lnRef idx="0"/>
          <a:fillRef idx="0"/>
          <a:effectRef idx="0"/>
          <a:fontRef idx="minor"/>
        </p:style>
      </p:sp>
      <p:sp>
        <p:nvSpPr>
          <p:cNvPr id="585" name="CustomShape 61"/>
          <p:cNvSpPr/>
          <p:nvPr/>
        </p:nvSpPr>
        <p:spPr>
          <a:xfrm>
            <a:off x="2326680" y="4014360"/>
            <a:ext cx="933120" cy="85320"/>
          </a:xfrm>
          <a:custGeom>
            <a:avLst/>
            <a:gdLst/>
            <a:ahLst/>
            <a:rect l="l" t="t" r="r" b="b"/>
            <a:pathLst>
              <a:path w="21600" h="21600">
                <a:moveTo>
                  <a:pt x="0" y="0"/>
                </a:moveTo>
                <a:lnTo>
                  <a:pt x="21600" y="0"/>
                </a:lnTo>
                <a:lnTo>
                  <a:pt x="21600" y="21600"/>
                </a:lnTo>
                <a:lnTo>
                  <a:pt x="0" y="21600"/>
                </a:lnTo>
                <a:lnTo>
                  <a:pt x="0" y="0"/>
                </a:lnTo>
                <a:close/>
              </a:path>
            </a:pathLst>
          </a:custGeom>
          <a:solidFill>
            <a:srgbClr val="d0cece"/>
          </a:solidFill>
          <a:ln w="12600">
            <a:solidFill>
              <a:srgbClr val="000000"/>
            </a:solidFill>
            <a:miter/>
          </a:ln>
        </p:spPr>
        <p:style>
          <a:lnRef idx="0"/>
          <a:fillRef idx="0"/>
          <a:effectRef idx="0"/>
          <a:fontRef idx="minor"/>
        </p:style>
      </p:sp>
      <p:sp>
        <p:nvSpPr>
          <p:cNvPr id="586" name="CustomShape 62"/>
          <p:cNvSpPr/>
          <p:nvPr/>
        </p:nvSpPr>
        <p:spPr>
          <a:xfrm>
            <a:off x="2410560" y="4122360"/>
            <a:ext cx="123480" cy="113760"/>
          </a:xfrm>
          <a:custGeom>
            <a:avLst/>
            <a:gdLst/>
            <a:ahLst/>
            <a:rect l="l" t="t" r="r" b="b"/>
            <a:pathLst>
              <a:path w="21600" h="21600">
                <a:moveTo>
                  <a:pt x="10800" y="0"/>
                </a:moveTo>
                <a:close/>
              </a:path>
            </a:pathLst>
          </a:custGeom>
          <a:solidFill>
            <a:srgbClr val="e7e6e6"/>
          </a:solidFill>
          <a:ln w="12600">
            <a:solidFill>
              <a:srgbClr val="000000"/>
            </a:solidFill>
            <a:miter/>
          </a:ln>
        </p:spPr>
        <p:style>
          <a:lnRef idx="0"/>
          <a:fillRef idx="0"/>
          <a:effectRef idx="0"/>
          <a:fontRef idx="minor"/>
        </p:style>
      </p:sp>
      <p:sp>
        <p:nvSpPr>
          <p:cNvPr id="587" name="CustomShape 63"/>
          <p:cNvSpPr/>
          <p:nvPr/>
        </p:nvSpPr>
        <p:spPr>
          <a:xfrm>
            <a:off x="3059280" y="4124880"/>
            <a:ext cx="123480" cy="113760"/>
          </a:xfrm>
          <a:custGeom>
            <a:avLst/>
            <a:gdLst/>
            <a:ahLst/>
            <a:rect l="l" t="t" r="r" b="b"/>
            <a:pathLst>
              <a:path w="21600" h="21600">
                <a:moveTo>
                  <a:pt x="10800" y="0"/>
                </a:moveTo>
                <a:close/>
              </a:path>
            </a:pathLst>
          </a:custGeom>
          <a:solidFill>
            <a:srgbClr val="e7e6e6"/>
          </a:solidFill>
          <a:ln w="12600">
            <a:solidFill>
              <a:srgbClr val="000000"/>
            </a:solidFill>
            <a:miter/>
          </a:ln>
        </p:spPr>
        <p:style>
          <a:lnRef idx="0"/>
          <a:fillRef idx="0"/>
          <a:effectRef idx="0"/>
          <a:fontRef idx="minor"/>
        </p:style>
      </p:sp>
      <p:sp>
        <p:nvSpPr>
          <p:cNvPr id="588" name="CustomShape 64"/>
          <p:cNvSpPr/>
          <p:nvPr/>
        </p:nvSpPr>
        <p:spPr>
          <a:xfrm>
            <a:off x="6588000" y="3874320"/>
            <a:ext cx="565920" cy="39960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89" name="CustomShape 65"/>
          <p:cNvSpPr/>
          <p:nvPr/>
        </p:nvSpPr>
        <p:spPr>
          <a:xfrm>
            <a:off x="6413400" y="3698280"/>
            <a:ext cx="740520" cy="18072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590" name="CustomShape 66"/>
          <p:cNvSpPr/>
          <p:nvPr/>
        </p:nvSpPr>
        <p:spPr>
          <a:xfrm rot="5400000">
            <a:off x="6213600" y="3676680"/>
            <a:ext cx="180720" cy="223560"/>
          </a:xfrm>
          <a:custGeom>
            <a:avLst/>
            <a:gdLst/>
            <a:ahLst/>
            <a:rect l="0" t="0" r="r" b="b"/>
            <a:pathLst>
              <a:path w="504" h="623">
                <a:moveTo>
                  <a:pt x="0" y="0"/>
                </a:moveTo>
                <a:lnTo>
                  <a:pt x="503" y="0"/>
                </a:lnTo>
                <a:lnTo>
                  <a:pt x="377" y="622"/>
                </a:lnTo>
                <a:lnTo>
                  <a:pt x="125" y="622"/>
                </a:lnTo>
                <a:lnTo>
                  <a:pt x="0" y="0"/>
                </a:lnTo>
              </a:path>
            </a:pathLst>
          </a:custGeom>
          <a:solidFill>
            <a:srgbClr val="808080"/>
          </a:solidFill>
          <a:ln w="12600">
            <a:solidFill>
              <a:srgbClr val="000000"/>
            </a:solidFill>
            <a:miter/>
          </a:ln>
        </p:spPr>
        <p:style>
          <a:lnRef idx="0"/>
          <a:fillRef idx="0"/>
          <a:effectRef idx="0"/>
          <a:fontRef idx="minor"/>
        </p:style>
      </p:sp>
      <p:sp>
        <p:nvSpPr>
          <p:cNvPr id="591" name="CustomShape 67"/>
          <p:cNvSpPr/>
          <p:nvPr/>
        </p:nvSpPr>
        <p:spPr>
          <a:xfrm>
            <a:off x="2741400" y="3490200"/>
            <a:ext cx="96840" cy="521280"/>
          </a:xfrm>
          <a:custGeom>
            <a:avLst/>
            <a:gdLst/>
            <a:ahLst/>
            <a:rect l="l" t="t" r="r" b="b"/>
            <a:pathLst>
              <a:path w="21600" h="21600">
                <a:moveTo>
                  <a:pt x="0" y="0"/>
                </a:moveTo>
                <a:lnTo>
                  <a:pt x="21600" y="0"/>
                </a:lnTo>
                <a:lnTo>
                  <a:pt x="21600" y="21600"/>
                </a:lnTo>
                <a:lnTo>
                  <a:pt x="0" y="21600"/>
                </a:lnTo>
                <a:lnTo>
                  <a:pt x="0" y="0"/>
                </a:lnTo>
                <a:close/>
              </a:path>
            </a:pathLst>
          </a:custGeom>
          <a:solidFill>
            <a:srgbClr val="d0cece"/>
          </a:solidFill>
          <a:ln w="12600">
            <a:solidFill>
              <a:srgbClr val="000000"/>
            </a:solidFill>
            <a:miter/>
          </a:ln>
        </p:spPr>
        <p:style>
          <a:lnRef idx="0"/>
          <a:fillRef idx="0"/>
          <a:effectRef idx="0"/>
          <a:fontRef idx="minor"/>
        </p:style>
      </p:sp>
      <p:sp>
        <p:nvSpPr>
          <p:cNvPr id="592" name="CustomShape 68"/>
          <p:cNvSpPr/>
          <p:nvPr/>
        </p:nvSpPr>
        <p:spPr>
          <a:xfrm>
            <a:off x="2553840" y="3917160"/>
            <a:ext cx="471960" cy="85320"/>
          </a:xfrm>
          <a:custGeom>
            <a:avLst/>
            <a:gdLst/>
            <a:ahLst/>
            <a:rect l="l" t="t" r="r" b="b"/>
            <a:pathLst>
              <a:path w="119072" h="21600">
                <a:moveTo>
                  <a:pt x="3600" y="0"/>
                </a:moveTo>
                <a:lnTo>
                  <a:pt x="0" y="18000"/>
                </a:lnTo>
                <a:lnTo>
                  <a:pt x="115472" y="21600"/>
                </a:lnTo>
                <a:lnTo>
                  <a:pt x="119072" y="3600"/>
                </a:lnTo>
                <a:close/>
              </a:path>
            </a:pathLst>
          </a:custGeom>
          <a:solidFill>
            <a:srgbClr val="ffc000"/>
          </a:solidFill>
          <a:ln w="12600">
            <a:solidFill>
              <a:srgbClr val="000000"/>
            </a:solidFill>
            <a:miter/>
          </a:ln>
        </p:spPr>
        <p:style>
          <a:lnRef idx="0"/>
          <a:fillRef idx="0"/>
          <a:effectRef idx="0"/>
          <a:fontRef idx="minor"/>
        </p:style>
      </p:sp>
      <p:sp>
        <p:nvSpPr>
          <p:cNvPr id="593" name="CustomShape 69"/>
          <p:cNvSpPr/>
          <p:nvPr/>
        </p:nvSpPr>
        <p:spPr>
          <a:xfrm rot="16200000">
            <a:off x="2871720" y="3677040"/>
            <a:ext cx="180720" cy="223560"/>
          </a:xfrm>
          <a:custGeom>
            <a:avLst/>
            <a:gdLst/>
            <a:ahLst/>
            <a:rect l="0" t="0" r="r" b="b"/>
            <a:pathLst>
              <a:path w="504" h="623">
                <a:moveTo>
                  <a:pt x="0" y="0"/>
                </a:moveTo>
                <a:lnTo>
                  <a:pt x="503" y="0"/>
                </a:lnTo>
                <a:lnTo>
                  <a:pt x="377" y="622"/>
                </a:lnTo>
                <a:lnTo>
                  <a:pt x="125" y="622"/>
                </a:lnTo>
                <a:lnTo>
                  <a:pt x="0" y="0"/>
                </a:lnTo>
              </a:path>
            </a:pathLst>
          </a:custGeom>
          <a:solidFill>
            <a:srgbClr val="d0cece"/>
          </a:solidFill>
          <a:ln w="12600">
            <a:solidFill>
              <a:srgbClr val="000000"/>
            </a:solidFill>
            <a:miter/>
          </a:ln>
        </p:spPr>
        <p:style>
          <a:lnRef idx="0"/>
          <a:fillRef idx="0"/>
          <a:effectRef idx="0"/>
          <a:fontRef idx="minor"/>
        </p:style>
      </p:sp>
      <p:cxnSp>
        <p:nvCxnSpPr>
          <p:cNvPr id="594" name="Line 70"/>
          <p:cNvCxnSpPr/>
          <p:nvPr/>
        </p:nvCxnSpPr>
        <p:spPr>
          <a:xfrm flipV="1">
            <a:off x="5769720" y="3156120"/>
            <a:ext cx="360" cy="287640"/>
          </a:xfrm>
          <a:prstGeom prst="bentConnector3">
            <a:avLst/>
          </a:prstGeom>
          <a:ln w="6480">
            <a:solidFill>
              <a:srgbClr val="000000"/>
            </a:solidFill>
            <a:miter/>
            <a:tailEnd len="med" type="triangle" w="med"/>
          </a:ln>
        </p:spPr>
      </p:cxnSp>
      <p:sp>
        <p:nvSpPr>
          <p:cNvPr id="595" name="CustomShape 71"/>
          <p:cNvSpPr/>
          <p:nvPr/>
        </p:nvSpPr>
        <p:spPr>
          <a:xfrm>
            <a:off x="5533560" y="3002400"/>
            <a:ext cx="4719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400" spc="-1" strike="noStrike">
                <a:solidFill>
                  <a:srgbClr val="000000"/>
                </a:solidFill>
                <a:latin typeface="Calibri"/>
                <a:ea typeface="Microsoft YaHei"/>
              </a:rPr>
              <a:t>Fotocellula 1</a:t>
            </a:r>
            <a:endParaRPr b="0" lang="it-IT" sz="400" spc="-1" strike="noStrike">
              <a:latin typeface="Arial"/>
            </a:endParaRPr>
          </a:p>
        </p:txBody>
      </p:sp>
      <p:sp>
        <p:nvSpPr>
          <p:cNvPr id="596" name="CustomShape 72"/>
          <p:cNvSpPr/>
          <p:nvPr/>
        </p:nvSpPr>
        <p:spPr>
          <a:xfrm>
            <a:off x="1480680" y="3447360"/>
            <a:ext cx="187920" cy="83124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97" name="CustomShape 73"/>
          <p:cNvSpPr/>
          <p:nvPr/>
        </p:nvSpPr>
        <p:spPr>
          <a:xfrm>
            <a:off x="1480680" y="3443760"/>
            <a:ext cx="187920" cy="16308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598" name="CustomShape 74"/>
          <p:cNvSpPr/>
          <p:nvPr/>
        </p:nvSpPr>
        <p:spPr>
          <a:xfrm flipH="1" flipV="1">
            <a:off x="755640" y="4055400"/>
            <a:ext cx="360" cy="2813400"/>
          </a:xfrm>
          <a:custGeom>
            <a:avLst/>
            <a:gdLst/>
            <a:ahLst/>
            <a:rect l="l" t="t" r="r" b="b"/>
            <a:pathLst>
              <a:path w="21600" h="84412800">
                <a:moveTo>
                  <a:pt x="0" y="0"/>
                </a:moveTo>
                <a:lnTo>
                  <a:pt x="21600" y="84412800"/>
                </a:lnTo>
              </a:path>
            </a:pathLst>
          </a:custGeom>
          <a:noFill/>
          <a:ln w="6480">
            <a:solidFill>
              <a:srgbClr val="000000"/>
            </a:solidFill>
            <a:miter/>
          </a:ln>
        </p:spPr>
        <p:style>
          <a:lnRef idx="0"/>
          <a:fillRef idx="0"/>
          <a:effectRef idx="0"/>
          <a:fontRef idx="minor"/>
        </p:style>
      </p:sp>
      <p:sp>
        <p:nvSpPr>
          <p:cNvPr id="599" name="CustomShape 75"/>
          <p:cNvSpPr/>
          <p:nvPr/>
        </p:nvSpPr>
        <p:spPr>
          <a:xfrm>
            <a:off x="734040" y="6869880"/>
            <a:ext cx="45360" cy="45360"/>
          </a:xfrm>
          <a:custGeom>
            <a:avLst/>
            <a:gdLst/>
            <a:ahLst/>
            <a:rect l="l" t="t" r="r" b="b"/>
            <a:pathLst>
              <a:path w="21600" h="21600">
                <a:moveTo>
                  <a:pt x="10800" y="0"/>
                </a:moveTo>
                <a:close/>
              </a:path>
            </a:pathLst>
          </a:custGeom>
          <a:solidFill>
            <a:srgbClr val="ffffff"/>
          </a:solidFill>
          <a:ln w="12600">
            <a:solidFill>
              <a:srgbClr val="000000"/>
            </a:solidFill>
            <a:miter/>
          </a:ln>
        </p:spPr>
        <p:style>
          <a:lnRef idx="0"/>
          <a:fillRef idx="0"/>
          <a:effectRef idx="0"/>
          <a:fontRef idx="minor"/>
        </p:style>
      </p:sp>
      <p:sp>
        <p:nvSpPr>
          <p:cNvPr id="600" name="CustomShape 76"/>
          <p:cNvSpPr/>
          <p:nvPr/>
        </p:nvSpPr>
        <p:spPr>
          <a:xfrm>
            <a:off x="649080" y="7148880"/>
            <a:ext cx="214560" cy="72720"/>
          </a:xfrm>
          <a:custGeom>
            <a:avLst/>
            <a:gdLst/>
            <a:ahLst/>
            <a:rect l="l" t="t" r="r" b="b"/>
            <a:pathLst>
              <a:path w="63523" h="21600">
                <a:moveTo>
                  <a:pt x="3600" y="0"/>
                </a:moveTo>
                <a:lnTo>
                  <a:pt x="0" y="18000"/>
                </a:lnTo>
                <a:lnTo>
                  <a:pt x="59923" y="21600"/>
                </a:lnTo>
                <a:lnTo>
                  <a:pt x="63523" y="3600"/>
                </a:lnTo>
                <a:close/>
              </a:path>
            </a:pathLst>
          </a:custGeom>
          <a:solidFill>
            <a:srgbClr val="ffc000"/>
          </a:solidFill>
          <a:ln w="12600">
            <a:solidFill>
              <a:srgbClr val="000000"/>
            </a:solidFill>
            <a:miter/>
          </a:ln>
        </p:spPr>
        <p:style>
          <a:lnRef idx="0"/>
          <a:fillRef idx="0"/>
          <a:effectRef idx="0"/>
          <a:fontRef idx="minor"/>
        </p:style>
      </p:sp>
      <p:sp>
        <p:nvSpPr>
          <p:cNvPr id="601" name="CustomShape 77"/>
          <p:cNvSpPr/>
          <p:nvPr/>
        </p:nvSpPr>
        <p:spPr>
          <a:xfrm>
            <a:off x="1338840" y="3002400"/>
            <a:ext cx="4719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400" spc="-1" strike="noStrike">
                <a:solidFill>
                  <a:srgbClr val="000000"/>
                </a:solidFill>
                <a:latin typeface="Calibri"/>
                <a:ea typeface="Microsoft YaHei"/>
              </a:rPr>
              <a:t>Fotocellula 2</a:t>
            </a:r>
            <a:endParaRPr b="0" lang="it-IT" sz="400" spc="-1" strike="noStrike">
              <a:latin typeface="Arial"/>
            </a:endParaRPr>
          </a:p>
        </p:txBody>
      </p:sp>
      <p:cxnSp>
        <p:nvCxnSpPr>
          <p:cNvPr id="602" name="Line 78"/>
          <p:cNvCxnSpPr/>
          <p:nvPr/>
        </p:nvCxnSpPr>
        <p:spPr>
          <a:xfrm flipV="1">
            <a:off x="1574640" y="3156120"/>
            <a:ext cx="360" cy="287640"/>
          </a:xfrm>
          <a:prstGeom prst="bentConnector3">
            <a:avLst/>
          </a:prstGeom>
          <a:ln w="6480">
            <a:solidFill>
              <a:srgbClr val="000000"/>
            </a:solidFill>
            <a:miter/>
            <a:tailEnd len="med" type="triangle" w="med"/>
          </a:ln>
        </p:spPr>
      </p:cxnSp>
      <p:sp>
        <p:nvSpPr>
          <p:cNvPr id="603" name="CustomShape 79"/>
          <p:cNvSpPr/>
          <p:nvPr/>
        </p:nvSpPr>
        <p:spPr>
          <a:xfrm>
            <a:off x="733680" y="7229160"/>
            <a:ext cx="45720" cy="360"/>
          </a:xfrm>
          <a:custGeom>
            <a:avLst/>
            <a:gdLst/>
            <a:ahLst/>
            <a:rect l="l" t="t" r="r" b="b"/>
            <a:pathLst>
              <a:path w="1382400" h="21600">
                <a:moveTo>
                  <a:pt x="0" y="0"/>
                </a:moveTo>
                <a:lnTo>
                  <a:pt x="1382400" y="21600"/>
                </a:lnTo>
              </a:path>
            </a:pathLst>
          </a:custGeom>
          <a:noFill/>
          <a:ln w="6480">
            <a:solidFill>
              <a:srgbClr val="000000"/>
            </a:solidFill>
            <a:miter/>
          </a:ln>
        </p:spPr>
        <p:style>
          <a:lnRef idx="0"/>
          <a:fillRef idx="0"/>
          <a:effectRef idx="0"/>
          <a:fontRef idx="minor"/>
        </p:style>
      </p:sp>
      <p:sp>
        <p:nvSpPr>
          <p:cNvPr id="604" name="CustomShape 80"/>
          <p:cNvSpPr/>
          <p:nvPr/>
        </p:nvSpPr>
        <p:spPr>
          <a:xfrm>
            <a:off x="5678280" y="3437640"/>
            <a:ext cx="187920" cy="83124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605" name="CustomShape 81"/>
          <p:cNvSpPr/>
          <p:nvPr/>
        </p:nvSpPr>
        <p:spPr>
          <a:xfrm>
            <a:off x="5678280" y="3437640"/>
            <a:ext cx="187920" cy="163080"/>
          </a:xfrm>
          <a:custGeom>
            <a:avLst/>
            <a:gdLst/>
            <a:ahLst/>
            <a:rect l="l" t="t" r="r" b="b"/>
            <a:pathLst>
              <a:path w="21600" h="21600">
                <a:moveTo>
                  <a:pt x="0" y="0"/>
                </a:moveTo>
                <a:lnTo>
                  <a:pt x="21600" y="0"/>
                </a:lnTo>
                <a:lnTo>
                  <a:pt x="21600" y="21600"/>
                </a:lnTo>
                <a:lnTo>
                  <a:pt x="0" y="21600"/>
                </a:lnTo>
                <a:lnTo>
                  <a:pt x="0" y="0"/>
                </a:lnTo>
                <a:close/>
              </a:path>
            </a:pathLst>
          </a:custGeom>
          <a:solidFill>
            <a:srgbClr val="404040"/>
          </a:solidFill>
          <a:ln w="12600">
            <a:solidFill>
              <a:srgbClr val="000000"/>
            </a:solidFill>
            <a:miter/>
          </a:ln>
        </p:spPr>
        <p:style>
          <a:lnRef idx="0"/>
          <a:fillRef idx="0"/>
          <a:effectRef idx="0"/>
          <a:fontRef idx="minor"/>
        </p:style>
      </p:sp>
      <p:sp>
        <p:nvSpPr>
          <p:cNvPr id="606" name="CustomShape 82"/>
          <p:cNvSpPr/>
          <p:nvPr/>
        </p:nvSpPr>
        <p:spPr>
          <a:xfrm>
            <a:off x="966240" y="8502840"/>
            <a:ext cx="50040" cy="31536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607" name="CustomShape 83"/>
          <p:cNvSpPr/>
          <p:nvPr/>
        </p:nvSpPr>
        <p:spPr>
          <a:xfrm>
            <a:off x="971640" y="945360"/>
            <a:ext cx="50040" cy="31536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608" name="CustomShape 84"/>
          <p:cNvSpPr/>
          <p:nvPr/>
        </p:nvSpPr>
        <p:spPr>
          <a:xfrm>
            <a:off x="970560" y="3953160"/>
            <a:ext cx="50040" cy="315360"/>
          </a:xfrm>
          <a:custGeom>
            <a:avLst/>
            <a:gdLst/>
            <a:ahLst/>
            <a:rect l="l" t="t" r="r" b="b"/>
            <a:pathLst>
              <a:path w="21600" h="21600">
                <a:moveTo>
                  <a:pt x="0" y="0"/>
                </a:moveTo>
                <a:lnTo>
                  <a:pt x="21600" y="0"/>
                </a:lnTo>
                <a:lnTo>
                  <a:pt x="21600" y="21600"/>
                </a:lnTo>
                <a:lnTo>
                  <a:pt x="0" y="21600"/>
                </a:lnTo>
                <a:lnTo>
                  <a:pt x="0" y="0"/>
                </a:lnTo>
                <a:close/>
              </a:path>
            </a:pathLst>
          </a:custGeom>
          <a:solidFill>
            <a:srgbClr val="808080"/>
          </a:solidFill>
          <a:ln w="12600">
            <a:solidFill>
              <a:srgbClr val="000000"/>
            </a:solidFill>
            <a:miter/>
          </a:ln>
        </p:spPr>
        <p:style>
          <a:lnRef idx="0"/>
          <a:fillRef idx="0"/>
          <a:effectRef idx="0"/>
          <a:fontRef idx="minor"/>
        </p:style>
      </p:sp>
      <p:sp>
        <p:nvSpPr>
          <p:cNvPr id="609" name="CustomShape 85"/>
          <p:cNvSpPr/>
          <p:nvPr/>
        </p:nvSpPr>
        <p:spPr>
          <a:xfrm>
            <a:off x="6856560" y="10206360"/>
            <a:ext cx="703080" cy="30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490" spc="-1" strike="noStrike">
                <a:solidFill>
                  <a:srgbClr val="000000"/>
                </a:solidFill>
                <a:latin typeface="Segoe UI Semibold"/>
                <a:ea typeface="Microsoft YaHei"/>
              </a:rPr>
              <a:t>2/6</a:t>
            </a:r>
            <a:endParaRPr b="0" lang="it-IT" sz="149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0" name="CustomShape 1"/>
          <p:cNvSpPr/>
          <p:nvPr/>
        </p:nvSpPr>
        <p:spPr>
          <a:xfrm>
            <a:off x="444240" y="669240"/>
            <a:ext cx="5382720" cy="564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0000"/>
                </a:solidFill>
                <a:latin typeface="Segoe UI Historic"/>
                <a:ea typeface="Segoe UI Historic"/>
              </a:rPr>
              <a:t>Ieri ed Oggi</a:t>
            </a:r>
            <a:endParaRPr b="0" lang="it-IT" sz="3200" spc="-1" strike="noStrike">
              <a:latin typeface="Arial"/>
            </a:endParaRPr>
          </a:p>
        </p:txBody>
      </p:sp>
      <p:sp>
        <p:nvSpPr>
          <p:cNvPr id="611" name="CustomShape 2"/>
          <p:cNvSpPr/>
          <p:nvPr/>
        </p:nvSpPr>
        <p:spPr>
          <a:xfrm>
            <a:off x="6856200" y="10205640"/>
            <a:ext cx="703080" cy="31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500" spc="-1" strike="noStrike">
                <a:solidFill>
                  <a:srgbClr val="000000"/>
                </a:solidFill>
                <a:latin typeface="Segoe UI Semibold"/>
                <a:ea typeface="Microsoft YaHei"/>
              </a:rPr>
              <a:t>4/6</a:t>
            </a:r>
            <a:endParaRPr b="0" lang="it-IT" sz="1500" spc="-1" strike="noStrike">
              <a:latin typeface="Arial"/>
            </a:endParaRPr>
          </a:p>
        </p:txBody>
      </p:sp>
      <p:grpSp>
        <p:nvGrpSpPr>
          <p:cNvPr id="612" name="Group 3"/>
          <p:cNvGrpSpPr/>
          <p:nvPr/>
        </p:nvGrpSpPr>
        <p:grpSpPr>
          <a:xfrm>
            <a:off x="416880" y="391680"/>
            <a:ext cx="6480720" cy="914040"/>
            <a:chOff x="416880" y="391680"/>
            <a:chExt cx="6480720" cy="914040"/>
          </a:xfrm>
        </p:grpSpPr>
        <p:sp>
          <p:nvSpPr>
            <p:cNvPr id="613" name="CustomShape 4"/>
            <p:cNvSpPr/>
            <p:nvPr/>
          </p:nvSpPr>
          <p:spPr>
            <a:xfrm flipH="1">
              <a:off x="416520" y="1301400"/>
              <a:ext cx="6022440" cy="360"/>
            </a:xfrm>
            <a:custGeom>
              <a:avLst/>
              <a:gdLst/>
              <a:ahLst/>
              <a:rect l="l" t="t" r="r" b="b"/>
              <a:pathLst>
                <a:path w="180684000" h="21600">
                  <a:moveTo>
                    <a:pt x="0" y="0"/>
                  </a:moveTo>
                  <a:lnTo>
                    <a:pt x="180684000" y="21600"/>
                  </a:lnTo>
                </a:path>
              </a:pathLst>
            </a:custGeom>
            <a:noFill/>
            <a:ln w="76320">
              <a:solidFill>
                <a:srgbClr val="c55a11"/>
              </a:solidFill>
              <a:miter/>
            </a:ln>
          </p:spPr>
          <p:style>
            <a:lnRef idx="0"/>
            <a:fillRef idx="0"/>
            <a:effectRef idx="0"/>
            <a:fontRef idx="minor"/>
          </p:style>
        </p:sp>
        <p:grpSp>
          <p:nvGrpSpPr>
            <p:cNvPr id="614" name="Group 5"/>
            <p:cNvGrpSpPr/>
            <p:nvPr/>
          </p:nvGrpSpPr>
          <p:grpSpPr>
            <a:xfrm>
              <a:off x="5983560" y="391680"/>
              <a:ext cx="914040" cy="914040"/>
              <a:chOff x="5983560" y="391680"/>
              <a:chExt cx="914040" cy="914040"/>
            </a:xfrm>
          </p:grpSpPr>
          <p:sp>
            <p:nvSpPr>
              <p:cNvPr id="615" name="CustomShape 6"/>
              <p:cNvSpPr/>
              <p:nvPr/>
            </p:nvSpPr>
            <p:spPr>
              <a:xfrm>
                <a:off x="5983560" y="391680"/>
                <a:ext cx="914040" cy="914040"/>
              </a:xfrm>
              <a:custGeom>
                <a:avLst/>
                <a:gdLst/>
                <a:ahLst/>
                <a:rect l="l" t="t" r="r" b="b"/>
                <a:pathLst>
                  <a:path w="21600" h="21600">
                    <a:moveTo>
                      <a:pt x="10800" y="0"/>
                    </a:moveTo>
                    <a:close/>
                  </a:path>
                </a:pathLst>
              </a:custGeom>
              <a:noFill/>
              <a:ln w="76320">
                <a:solidFill>
                  <a:srgbClr val="c55a11"/>
                </a:solidFill>
                <a:miter/>
              </a:ln>
            </p:spPr>
            <p:style>
              <a:lnRef idx="0"/>
              <a:fillRef idx="0"/>
              <a:effectRef idx="0"/>
              <a:fontRef idx="minor"/>
            </p:style>
          </p:sp>
          <p:pic>
            <p:nvPicPr>
              <p:cNvPr id="616" name="Immagine 152" descr=""/>
              <p:cNvPicPr/>
              <p:nvPr/>
            </p:nvPicPr>
            <p:blipFill>
              <a:blip r:embed="rId1"/>
              <a:stretch/>
            </p:blipFill>
            <p:spPr>
              <a:xfrm>
                <a:off x="6123960" y="532080"/>
                <a:ext cx="633240" cy="633240"/>
              </a:xfrm>
              <a:prstGeom prst="rect">
                <a:avLst/>
              </a:prstGeom>
              <a:ln w="12600">
                <a:noFill/>
              </a:ln>
            </p:spPr>
          </p:pic>
        </p:grpSp>
      </p:grpSp>
      <p:sp>
        <p:nvSpPr>
          <p:cNvPr id="617" name="CustomShape 7"/>
          <p:cNvSpPr/>
          <p:nvPr/>
        </p:nvSpPr>
        <p:spPr>
          <a:xfrm>
            <a:off x="444240" y="1942920"/>
            <a:ext cx="6671880" cy="7163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i="1" lang="it-IT" sz="1500" spc="-1" strike="noStrike">
                <a:solidFill>
                  <a:srgbClr val="000000"/>
                </a:solidFill>
                <a:latin typeface="Giustificato"/>
                <a:ea typeface="Microsoft YaHei"/>
              </a:rPr>
              <a:t>La rotaia è composta da un lungo tubo di metallo cavo all'interno del quale viene  immessa mediante un turboventilatore elettrico. L'aria emessa all'interno del tubo fuoriesce da piccoli fori posti sulla parte superiore della rotaia e ha la funzione di sollevare di pochi millimetri un carrello, per farlo idealmente viaggiare senza attrito. Gli unici attriti che rimangono sono quindi quello tra l'aria e il carrello e quello di un'eventuale carrucola, comunque trascurabili.</a:t>
            </a:r>
            <a:endParaRPr b="0" lang="it-IT" sz="1500" spc="-1" strike="noStrike">
              <a:latin typeface="Arial"/>
            </a:endParaRPr>
          </a:p>
          <a:p>
            <a:pPr algn="just">
              <a:lnSpc>
                <a:spcPct val="100000"/>
              </a:lnSpc>
            </a:pPr>
            <a:br/>
            <a:r>
              <a:rPr b="0" i="1" lang="it-IT" sz="1500" spc="-1" strike="noStrike">
                <a:solidFill>
                  <a:srgbClr val="000000"/>
                </a:solidFill>
                <a:latin typeface="Giustificato"/>
                <a:ea typeface="Microsoft YaHei"/>
              </a:rPr>
              <a:t>Il principio del cuscino d'aria viene utilizzato anche per alcuni tipi di treni come ad esempio l'Aerotrain. Utilizzando il principio del cuscino d'aria questo treno venne sviluppato in Francia dal 1965</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 </a:t>
            </a:r>
            <a:r>
              <a:rPr b="0" i="1" lang="it-IT" sz="1500" spc="-1" strike="noStrike">
                <a:solidFill>
                  <a:srgbClr val="000000"/>
                </a:solidFill>
                <a:latin typeface="Giustificato"/>
                <a:ea typeface="Microsoft YaHei"/>
              </a:rPr>
              <a:t>al 1977 e il suo progettista principale fu</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Jean Bertin. L'intento della progettazione era</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 </a:t>
            </a:r>
            <a:r>
              <a:rPr b="0" i="1" lang="it-IT" sz="1500" spc="-1" strike="noStrike">
                <a:solidFill>
                  <a:srgbClr val="000000"/>
                </a:solidFill>
                <a:latin typeface="Giustificato"/>
                <a:ea typeface="Microsoft YaHei"/>
              </a:rPr>
              <a:t>simile a quello del treno a levitazione magnetica:</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sospendere il treno da terra riducendo l'attrito e</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facendo sì che la forza da superare per il</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movimento del veicolo fosse soprattutto la</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resistenza dell'aria. La previsione era così di</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poter far viaggiare il convoglio ad alta velocità</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con un consumo limitato di energia ed un livello</a:t>
            </a: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 </a:t>
            </a:r>
            <a:r>
              <a:rPr b="0" i="1" lang="it-IT" sz="1500" spc="-1" strike="noStrike">
                <a:solidFill>
                  <a:srgbClr val="000000"/>
                </a:solidFill>
                <a:latin typeface="Giustificato"/>
                <a:ea typeface="Microsoft YaHei"/>
              </a:rPr>
              <a:t>ridotto di rumore; tutto ciò senza raggiungere la complessità tecnica e l'esborso monetario della levitazione magnetica. Ne furono costruiti 5 prototipi di cui uno, il I-80, completo e funzionante su un percorso specifico della lunghezza di 18 km.</a:t>
            </a:r>
            <a:endParaRPr b="0" lang="it-IT" sz="1500" spc="-1" strike="noStrike">
              <a:latin typeface="Arial"/>
            </a:endParaRPr>
          </a:p>
          <a:p>
            <a:pPr algn="just">
              <a:lnSpc>
                <a:spcPct val="100000"/>
              </a:lnSpc>
            </a:pPr>
            <a:endParaRPr b="0" lang="it-IT" sz="1500" spc="-1" strike="noStrike">
              <a:latin typeface="Arial"/>
            </a:endParaRPr>
          </a:p>
          <a:p>
            <a:pPr algn="just">
              <a:lnSpc>
                <a:spcPct val="100000"/>
              </a:lnSpc>
            </a:pPr>
            <a:r>
              <a:rPr b="0" i="1" lang="it-IT" sz="1500" spc="-1" strike="noStrike">
                <a:solidFill>
                  <a:srgbClr val="000000"/>
                </a:solidFill>
                <a:latin typeface="Giustificato"/>
                <a:ea typeface="Microsoft YaHei"/>
              </a:rPr>
              <a:t>Riuscì, il 5 marzo 1974 a segnare un record di velocità alla media di 417,6 km/h ed una punta superiore ai 430 km/h. Gli studi per la messa definitiva in opera vennero interrotti nel 1977 per una serie di ragioni concomitanti: la morte del suo ideatore, la mancanza di fondi per la ricerca e la decisione del governo francese di optare per il TGV nella scelta del treno ad alta velocità da adottare. Prototipo dell'Aerotrain basato sul principio del cuscino d'aria.</a:t>
            </a:r>
            <a:endParaRPr b="0" lang="it-IT" sz="1500" spc="-1" strike="noStrike">
              <a:latin typeface="Arial"/>
            </a:endParaRPr>
          </a:p>
        </p:txBody>
      </p:sp>
      <p:pic>
        <p:nvPicPr>
          <p:cNvPr id="618" name="" descr=""/>
          <p:cNvPicPr/>
          <p:nvPr/>
        </p:nvPicPr>
        <p:blipFill>
          <a:blip r:embed="rId2"/>
          <a:stretch/>
        </p:blipFill>
        <p:spPr>
          <a:xfrm>
            <a:off x="4645800" y="4250520"/>
            <a:ext cx="2361960" cy="1933200"/>
          </a:xfrm>
          <a:prstGeom prst="rect">
            <a:avLst/>
          </a:prstGeom>
          <a:ln w="1260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9" name="CustomShape 1"/>
          <p:cNvSpPr/>
          <p:nvPr/>
        </p:nvSpPr>
        <p:spPr>
          <a:xfrm>
            <a:off x="6856200" y="10205640"/>
            <a:ext cx="703080" cy="3114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500" spc="-1" strike="noStrike">
                <a:solidFill>
                  <a:srgbClr val="000000"/>
                </a:solidFill>
                <a:latin typeface="Segoe UI Semibold"/>
                <a:ea typeface="Microsoft YaHei"/>
              </a:rPr>
              <a:t>5/6</a:t>
            </a:r>
            <a:endParaRPr b="0" lang="it-IT" sz="1500" spc="-1" strike="noStrike">
              <a:latin typeface="Arial"/>
            </a:endParaRPr>
          </a:p>
        </p:txBody>
      </p:sp>
      <p:grpSp>
        <p:nvGrpSpPr>
          <p:cNvPr id="620" name="Group 2"/>
          <p:cNvGrpSpPr/>
          <p:nvPr/>
        </p:nvGrpSpPr>
        <p:grpSpPr>
          <a:xfrm>
            <a:off x="538920" y="391680"/>
            <a:ext cx="6475320" cy="910080"/>
            <a:chOff x="538920" y="391680"/>
            <a:chExt cx="6475320" cy="910080"/>
          </a:xfrm>
        </p:grpSpPr>
        <p:sp>
          <p:nvSpPr>
            <p:cNvPr id="621" name="CustomShape 3"/>
            <p:cNvSpPr/>
            <p:nvPr/>
          </p:nvSpPr>
          <p:spPr>
            <a:xfrm flipH="1">
              <a:off x="538920" y="1301400"/>
              <a:ext cx="6024240" cy="360"/>
            </a:xfrm>
            <a:custGeom>
              <a:avLst/>
              <a:gdLst/>
              <a:ahLst/>
              <a:rect l="l" t="t" r="r" b="b"/>
              <a:pathLst>
                <a:path w="180738000" h="21600">
                  <a:moveTo>
                    <a:pt x="0" y="0"/>
                  </a:moveTo>
                  <a:lnTo>
                    <a:pt x="180738000" y="21600"/>
                  </a:lnTo>
                </a:path>
              </a:pathLst>
            </a:custGeom>
            <a:noFill/>
            <a:ln w="76320">
              <a:solidFill>
                <a:srgbClr val="c55a11"/>
              </a:solidFill>
              <a:miter/>
            </a:ln>
          </p:spPr>
          <p:style>
            <a:lnRef idx="0"/>
            <a:fillRef idx="0"/>
            <a:effectRef idx="0"/>
            <a:fontRef idx="minor"/>
          </p:style>
        </p:sp>
        <p:sp>
          <p:nvSpPr>
            <p:cNvPr id="622" name="CustomShape 4"/>
            <p:cNvSpPr/>
            <p:nvPr/>
          </p:nvSpPr>
          <p:spPr>
            <a:xfrm>
              <a:off x="6106320" y="391680"/>
              <a:ext cx="907920" cy="905040"/>
            </a:xfrm>
            <a:custGeom>
              <a:avLst/>
              <a:gdLst/>
              <a:ahLst/>
              <a:rect l="l" t="t" r="r" b="b"/>
              <a:pathLst>
                <a:path w="21600" h="21600">
                  <a:moveTo>
                    <a:pt x="10800" y="0"/>
                  </a:moveTo>
                  <a:close/>
                </a:path>
              </a:pathLst>
            </a:custGeom>
            <a:noFill/>
            <a:ln w="76320">
              <a:solidFill>
                <a:srgbClr val="c55a11"/>
              </a:solidFill>
              <a:miter/>
            </a:ln>
          </p:spPr>
          <p:style>
            <a:lnRef idx="0"/>
            <a:fillRef idx="0"/>
            <a:effectRef idx="0"/>
            <a:fontRef idx="minor"/>
          </p:style>
        </p:sp>
      </p:grpSp>
      <p:sp>
        <p:nvSpPr>
          <p:cNvPr id="623" name="CustomShape 5"/>
          <p:cNvSpPr/>
          <p:nvPr/>
        </p:nvSpPr>
        <p:spPr>
          <a:xfrm>
            <a:off x="504360" y="639360"/>
            <a:ext cx="5108400" cy="564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0000"/>
                </a:solidFill>
                <a:latin typeface="Segoe UI Historic"/>
                <a:ea typeface="Segoe UI Historic"/>
              </a:rPr>
              <a:t>Materiali utilizzati</a:t>
            </a:r>
            <a:endParaRPr b="0" lang="it-IT" sz="3200" spc="-1" strike="noStrike">
              <a:latin typeface="Arial"/>
            </a:endParaRPr>
          </a:p>
        </p:txBody>
      </p:sp>
      <p:grpSp>
        <p:nvGrpSpPr>
          <p:cNvPr id="624" name="Group 6"/>
          <p:cNvGrpSpPr/>
          <p:nvPr/>
        </p:nvGrpSpPr>
        <p:grpSpPr>
          <a:xfrm>
            <a:off x="158400" y="1966680"/>
            <a:ext cx="7243920" cy="4457880"/>
            <a:chOff x="158400" y="1966680"/>
            <a:chExt cx="7243920" cy="4457880"/>
          </a:xfrm>
        </p:grpSpPr>
        <p:sp>
          <p:nvSpPr>
            <p:cNvPr id="625" name="CustomShape 7"/>
            <p:cNvSpPr/>
            <p:nvPr/>
          </p:nvSpPr>
          <p:spPr>
            <a:xfrm>
              <a:off x="158400" y="196668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950e"/>
            </a:solidFill>
            <a:ln>
              <a:noFill/>
            </a:ln>
          </p:spPr>
          <p:style>
            <a:lnRef idx="0"/>
            <a:fillRef idx="0"/>
            <a:effectRef idx="0"/>
            <a:fontRef idx="minor"/>
          </p:style>
          <p:txBody>
            <a:bodyPr lIns="90000" rIns="90000" tIns="46800" bIns="46800"/>
            <a:p>
              <a:pPr>
                <a:lnSpc>
                  <a:spcPct val="111000"/>
                </a:lnSpc>
              </a:pPr>
              <a:r>
                <a:rPr b="1" lang="it-IT" sz="1600" spc="-1" strike="noStrike">
                  <a:solidFill>
                    <a:srgbClr val="ffffff"/>
                  </a:solidFill>
                  <a:latin typeface="Segoe UI"/>
                  <a:ea typeface="Microsoft YaHei"/>
                </a:rPr>
                <a:t>Strumenti Utilizzati</a:t>
              </a:r>
              <a:endParaRPr b="0" lang="it-IT" sz="1600" spc="-1" strike="noStrike">
                <a:latin typeface="Arial"/>
              </a:endParaRPr>
            </a:p>
          </p:txBody>
        </p:sp>
        <p:sp>
          <p:nvSpPr>
            <p:cNvPr id="626" name="CustomShape 8"/>
            <p:cNvSpPr/>
            <p:nvPr/>
          </p:nvSpPr>
          <p:spPr>
            <a:xfrm>
              <a:off x="2939040" y="196668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950e"/>
            </a:solidFill>
            <a:ln>
              <a:noFill/>
            </a:ln>
          </p:spPr>
          <p:style>
            <a:lnRef idx="0"/>
            <a:fillRef idx="0"/>
            <a:effectRef idx="0"/>
            <a:fontRef idx="minor"/>
          </p:style>
          <p:txBody>
            <a:bodyPr lIns="90000" rIns="90000" tIns="46800" bIns="46800"/>
            <a:p>
              <a:pPr>
                <a:lnSpc>
                  <a:spcPct val="111000"/>
                </a:lnSpc>
              </a:pPr>
              <a:r>
                <a:rPr b="1" lang="it-IT" sz="1600" spc="-1" strike="noStrike">
                  <a:solidFill>
                    <a:srgbClr val="ffffff"/>
                  </a:solidFill>
                  <a:latin typeface="Segoe UI"/>
                  <a:ea typeface="Microsoft YaHei"/>
                </a:rPr>
                <a:t>Tipo di Strumento</a:t>
              </a:r>
              <a:endParaRPr b="0" lang="it-IT" sz="1600" spc="-1" strike="noStrike">
                <a:latin typeface="Arial"/>
              </a:endParaRPr>
            </a:p>
          </p:txBody>
        </p:sp>
        <p:sp>
          <p:nvSpPr>
            <p:cNvPr id="627" name="CustomShape 9"/>
            <p:cNvSpPr/>
            <p:nvPr/>
          </p:nvSpPr>
          <p:spPr>
            <a:xfrm>
              <a:off x="4992480" y="196668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950e"/>
            </a:solidFill>
            <a:ln>
              <a:noFill/>
            </a:ln>
          </p:spPr>
          <p:style>
            <a:lnRef idx="0"/>
            <a:fillRef idx="0"/>
            <a:effectRef idx="0"/>
            <a:fontRef idx="minor"/>
          </p:style>
          <p:txBody>
            <a:bodyPr lIns="90000" rIns="90000" tIns="46800" bIns="46800"/>
            <a:p>
              <a:pPr>
                <a:lnSpc>
                  <a:spcPct val="111000"/>
                </a:lnSpc>
              </a:pPr>
              <a:r>
                <a:rPr b="1" lang="it-IT" sz="1600" spc="-1" strike="noStrike">
                  <a:solidFill>
                    <a:srgbClr val="ffffff"/>
                  </a:solidFill>
                  <a:latin typeface="Segoe UI"/>
                  <a:ea typeface="Microsoft YaHei"/>
                </a:rPr>
                <a:t>Sensibilità</a:t>
              </a:r>
              <a:endParaRPr b="0" lang="it-IT" sz="1600" spc="-1" strike="noStrike">
                <a:latin typeface="Arial"/>
              </a:endParaRPr>
            </a:p>
          </p:txBody>
        </p:sp>
        <p:sp>
          <p:nvSpPr>
            <p:cNvPr id="628" name="CustomShape 10"/>
            <p:cNvSpPr/>
            <p:nvPr/>
          </p:nvSpPr>
          <p:spPr>
            <a:xfrm>
              <a:off x="158400" y="230904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compensatore d'aria</a:t>
              </a:r>
              <a:endParaRPr b="0" lang="it-IT" sz="1600" spc="-1" strike="noStrike">
                <a:latin typeface="Arial"/>
              </a:endParaRPr>
            </a:p>
          </p:txBody>
        </p:sp>
        <p:sp>
          <p:nvSpPr>
            <p:cNvPr id="629" name="CustomShape 11"/>
            <p:cNvSpPr/>
            <p:nvPr/>
          </p:nvSpPr>
          <p:spPr>
            <a:xfrm>
              <a:off x="2939040" y="230904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30" name="CustomShape 12"/>
            <p:cNvSpPr/>
            <p:nvPr/>
          </p:nvSpPr>
          <p:spPr>
            <a:xfrm>
              <a:off x="4992480" y="230904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sp>
        <p:sp>
          <p:nvSpPr>
            <p:cNvPr id="631" name="CustomShape 13"/>
            <p:cNvSpPr/>
            <p:nvPr/>
          </p:nvSpPr>
          <p:spPr>
            <a:xfrm>
              <a:off x="158400" y="265212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carrello (295,50 g)</a:t>
              </a:r>
              <a:endParaRPr b="0" lang="it-IT" sz="1600" spc="-1" strike="noStrike">
                <a:latin typeface="Arial"/>
              </a:endParaRPr>
            </a:p>
          </p:txBody>
        </p:sp>
        <p:sp>
          <p:nvSpPr>
            <p:cNvPr id="632" name="CustomShape 14"/>
            <p:cNvSpPr/>
            <p:nvPr/>
          </p:nvSpPr>
          <p:spPr>
            <a:xfrm>
              <a:off x="2939040" y="265212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33" name="CustomShape 15"/>
            <p:cNvSpPr/>
            <p:nvPr/>
          </p:nvSpPr>
          <p:spPr>
            <a:xfrm>
              <a:off x="4992480" y="265212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wrap="none" lIns="90000" rIns="90000" tIns="46800" bIns="46800" anchor="ctr"/>
            <a:p>
              <a:pPr>
                <a:lnSpc>
                  <a:spcPct val="100000"/>
                </a:lnSpc>
              </a:pPr>
              <a:r>
                <a:rPr b="0" lang="it-IT" sz="1600" spc="-1" strike="noStrike">
                  <a:solidFill>
                    <a:srgbClr val="000000"/>
                  </a:solidFill>
                  <a:latin typeface="Segoe UI"/>
                  <a:ea typeface="Microsoft YaHei"/>
                </a:rPr>
                <a:t>0,01g</a:t>
              </a:r>
              <a:endParaRPr b="0" lang="it-IT" sz="1600" spc="-1" strike="noStrike">
                <a:latin typeface="Arial"/>
              </a:endParaRPr>
            </a:p>
          </p:txBody>
        </p:sp>
        <p:sp>
          <p:nvSpPr>
            <p:cNvPr id="634" name="CustomShape 16"/>
            <p:cNvSpPr/>
            <p:nvPr/>
          </p:nvSpPr>
          <p:spPr>
            <a:xfrm>
              <a:off x="158400" y="299448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Con di pesi (370,82 g)</a:t>
              </a:r>
              <a:endParaRPr b="0" lang="it-IT" sz="1600" spc="-1" strike="noStrike">
                <a:latin typeface="Arial"/>
              </a:endParaRPr>
            </a:p>
          </p:txBody>
        </p:sp>
        <p:sp>
          <p:nvSpPr>
            <p:cNvPr id="635" name="CustomShape 17"/>
            <p:cNvSpPr/>
            <p:nvPr/>
          </p:nvSpPr>
          <p:spPr>
            <a:xfrm>
              <a:off x="2939040" y="299448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36" name="CustomShape 18"/>
            <p:cNvSpPr/>
            <p:nvPr/>
          </p:nvSpPr>
          <p:spPr>
            <a:xfrm>
              <a:off x="4992480" y="299448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wrap="none" lIns="90000" rIns="90000" tIns="46800" bIns="46800" anchor="ctr"/>
            <a:p>
              <a:pPr>
                <a:lnSpc>
                  <a:spcPct val="100000"/>
                </a:lnSpc>
              </a:pPr>
              <a:r>
                <a:rPr b="0" lang="it-IT" sz="1600" spc="-1" strike="noStrike">
                  <a:solidFill>
                    <a:srgbClr val="000000"/>
                  </a:solidFill>
                  <a:latin typeface="Segoe UI"/>
                  <a:ea typeface="Microsoft YaHei"/>
                </a:rPr>
                <a:t>0,01g</a:t>
              </a:r>
              <a:endParaRPr b="0" lang="it-IT" sz="1600" spc="-1" strike="noStrike">
                <a:latin typeface="Arial"/>
              </a:endParaRPr>
            </a:p>
          </p:txBody>
        </p:sp>
        <p:sp>
          <p:nvSpPr>
            <p:cNvPr id="637" name="CustomShape 19"/>
            <p:cNvSpPr/>
            <p:nvPr/>
          </p:nvSpPr>
          <p:spPr>
            <a:xfrm>
              <a:off x="158400" y="333756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Una carrucola</a:t>
              </a:r>
              <a:endParaRPr b="0" lang="it-IT" sz="1600" spc="-1" strike="noStrike">
                <a:latin typeface="Arial"/>
              </a:endParaRPr>
            </a:p>
          </p:txBody>
        </p:sp>
        <p:sp>
          <p:nvSpPr>
            <p:cNvPr id="638" name="CustomShape 20"/>
            <p:cNvSpPr/>
            <p:nvPr/>
          </p:nvSpPr>
          <p:spPr>
            <a:xfrm>
              <a:off x="2939040" y="333756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39" name="CustomShape 21"/>
            <p:cNvSpPr/>
            <p:nvPr/>
          </p:nvSpPr>
          <p:spPr>
            <a:xfrm>
              <a:off x="4992480" y="333756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sp>
        <p:sp>
          <p:nvSpPr>
            <p:cNvPr id="640" name="CustomShape 22"/>
            <p:cNvSpPr/>
            <p:nvPr/>
          </p:nvSpPr>
          <p:spPr>
            <a:xfrm>
              <a:off x="158400" y="368028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cronometro</a:t>
              </a:r>
              <a:endParaRPr b="0" lang="it-IT" sz="1600" spc="-1" strike="noStrike">
                <a:latin typeface="Arial"/>
              </a:endParaRPr>
            </a:p>
          </p:txBody>
        </p:sp>
        <p:sp>
          <p:nvSpPr>
            <p:cNvPr id="641" name="CustomShape 23"/>
            <p:cNvSpPr/>
            <p:nvPr/>
          </p:nvSpPr>
          <p:spPr>
            <a:xfrm>
              <a:off x="2939040" y="368028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Digitale</a:t>
              </a:r>
              <a:endParaRPr b="0" lang="it-IT" sz="1600" spc="-1" strike="noStrike">
                <a:latin typeface="Arial"/>
              </a:endParaRPr>
            </a:p>
          </p:txBody>
        </p:sp>
        <p:sp>
          <p:nvSpPr>
            <p:cNvPr id="642" name="CustomShape 24"/>
            <p:cNvSpPr/>
            <p:nvPr/>
          </p:nvSpPr>
          <p:spPr>
            <a:xfrm>
              <a:off x="4992480" y="368028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0,001s</a:t>
              </a:r>
              <a:endParaRPr b="0" lang="it-IT" sz="1600" spc="-1" strike="noStrike">
                <a:latin typeface="Arial"/>
              </a:endParaRPr>
            </a:p>
          </p:txBody>
        </p:sp>
        <p:sp>
          <p:nvSpPr>
            <p:cNvPr id="643" name="CustomShape 25"/>
            <p:cNvSpPr/>
            <p:nvPr/>
          </p:nvSpPr>
          <p:spPr>
            <a:xfrm>
              <a:off x="158400" y="402444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Due fotocellule</a:t>
              </a:r>
              <a:endParaRPr b="0" lang="it-IT" sz="1600" spc="-1" strike="noStrike">
                <a:latin typeface="Arial"/>
              </a:endParaRPr>
            </a:p>
          </p:txBody>
        </p:sp>
        <p:sp>
          <p:nvSpPr>
            <p:cNvPr id="644" name="CustomShape 26"/>
            <p:cNvSpPr/>
            <p:nvPr/>
          </p:nvSpPr>
          <p:spPr>
            <a:xfrm>
              <a:off x="2939040" y="402444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Digitale</a:t>
              </a:r>
              <a:endParaRPr b="0" lang="it-IT" sz="1600" spc="-1" strike="noStrike">
                <a:latin typeface="Arial"/>
              </a:endParaRPr>
            </a:p>
          </p:txBody>
        </p:sp>
        <p:sp>
          <p:nvSpPr>
            <p:cNvPr id="645" name="CustomShape 27"/>
            <p:cNvSpPr/>
            <p:nvPr/>
          </p:nvSpPr>
          <p:spPr>
            <a:xfrm>
              <a:off x="4992480" y="402444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sp>
        <p:sp>
          <p:nvSpPr>
            <p:cNvPr id="646" name="CustomShape 28"/>
            <p:cNvSpPr/>
            <p:nvPr/>
          </p:nvSpPr>
          <p:spPr>
            <a:xfrm>
              <a:off x="158400" y="436572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tubo di raccordo</a:t>
              </a:r>
              <a:endParaRPr b="0" lang="it-IT" sz="1600" spc="-1" strike="noStrike">
                <a:latin typeface="Arial"/>
              </a:endParaRPr>
            </a:p>
          </p:txBody>
        </p:sp>
        <p:sp>
          <p:nvSpPr>
            <p:cNvPr id="647" name="CustomShape 29"/>
            <p:cNvSpPr/>
            <p:nvPr/>
          </p:nvSpPr>
          <p:spPr>
            <a:xfrm>
              <a:off x="2939040" y="436572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48" name="CustomShape 30"/>
            <p:cNvSpPr/>
            <p:nvPr/>
          </p:nvSpPr>
          <p:spPr>
            <a:xfrm>
              <a:off x="4992480" y="436572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sp>
        <p:sp>
          <p:nvSpPr>
            <p:cNvPr id="649" name="CustomShape 31"/>
            <p:cNvSpPr/>
            <p:nvPr/>
          </p:nvSpPr>
          <p:spPr>
            <a:xfrm>
              <a:off x="158400" y="470988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Del compensatore</a:t>
              </a:r>
              <a:endParaRPr b="0" lang="it-IT" sz="1600" spc="-1" strike="noStrike">
                <a:latin typeface="Arial"/>
              </a:endParaRPr>
            </a:p>
          </p:txBody>
        </p:sp>
        <p:sp>
          <p:nvSpPr>
            <p:cNvPr id="650" name="CustomShape 32"/>
            <p:cNvSpPr/>
            <p:nvPr/>
          </p:nvSpPr>
          <p:spPr>
            <a:xfrm>
              <a:off x="2939040" y="470988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51" name="CustomShape 33"/>
            <p:cNvSpPr/>
            <p:nvPr/>
          </p:nvSpPr>
          <p:spPr>
            <a:xfrm>
              <a:off x="4992480" y="470988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sp>
        <p:sp>
          <p:nvSpPr>
            <p:cNvPr id="652" name="CustomShape 34"/>
            <p:cNvSpPr/>
            <p:nvPr/>
          </p:nvSpPr>
          <p:spPr>
            <a:xfrm>
              <a:off x="158400" y="505296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Una rotaia a cuscinetto d'aria</a:t>
              </a:r>
              <a:endParaRPr b="0" lang="it-IT" sz="1600" spc="-1" strike="noStrike">
                <a:latin typeface="Arial"/>
              </a:endParaRPr>
            </a:p>
          </p:txBody>
        </p:sp>
        <p:sp>
          <p:nvSpPr>
            <p:cNvPr id="653" name="CustomShape 35"/>
            <p:cNvSpPr/>
            <p:nvPr/>
          </p:nvSpPr>
          <p:spPr>
            <a:xfrm>
              <a:off x="2939040" y="505296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54" name="CustomShape 36"/>
            <p:cNvSpPr/>
            <p:nvPr/>
          </p:nvSpPr>
          <p:spPr>
            <a:xfrm>
              <a:off x="4992480" y="505296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sp>
        <p:sp>
          <p:nvSpPr>
            <p:cNvPr id="655" name="CustomShape 37"/>
            <p:cNvSpPr/>
            <p:nvPr/>
          </p:nvSpPr>
          <p:spPr>
            <a:xfrm>
              <a:off x="158400" y="539568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filo</a:t>
              </a:r>
              <a:endParaRPr b="0" lang="it-IT" sz="1600" spc="-1" strike="noStrike">
                <a:latin typeface="Arial"/>
              </a:endParaRPr>
            </a:p>
          </p:txBody>
        </p:sp>
        <p:sp>
          <p:nvSpPr>
            <p:cNvPr id="656" name="CustomShape 38"/>
            <p:cNvSpPr/>
            <p:nvPr/>
          </p:nvSpPr>
          <p:spPr>
            <a:xfrm>
              <a:off x="2939040" y="539568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57" name="CustomShape 39"/>
            <p:cNvSpPr/>
            <p:nvPr/>
          </p:nvSpPr>
          <p:spPr>
            <a:xfrm>
              <a:off x="4992480" y="539568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sp>
        <p:sp>
          <p:nvSpPr>
            <p:cNvPr id="658" name="CustomShape 40"/>
            <p:cNvSpPr/>
            <p:nvPr/>
          </p:nvSpPr>
          <p:spPr>
            <a:xfrm>
              <a:off x="158400" y="573840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metro</a:t>
              </a:r>
              <a:endParaRPr b="0" lang="it-IT" sz="1600" spc="-1" strike="noStrike">
                <a:latin typeface="Arial"/>
              </a:endParaRPr>
            </a:p>
          </p:txBody>
        </p:sp>
        <p:sp>
          <p:nvSpPr>
            <p:cNvPr id="659" name="CustomShape 41"/>
            <p:cNvSpPr/>
            <p:nvPr/>
          </p:nvSpPr>
          <p:spPr>
            <a:xfrm>
              <a:off x="2939040" y="573840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Analogico</a:t>
              </a:r>
              <a:endParaRPr b="0" lang="it-IT" sz="1600" spc="-1" strike="noStrike">
                <a:latin typeface="Arial"/>
              </a:endParaRPr>
            </a:p>
          </p:txBody>
        </p:sp>
        <p:sp>
          <p:nvSpPr>
            <p:cNvPr id="660" name="CustomShape 42"/>
            <p:cNvSpPr/>
            <p:nvPr/>
          </p:nvSpPr>
          <p:spPr>
            <a:xfrm>
              <a:off x="4992480" y="573840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cc"/>
            </a:solidFill>
            <a:ln>
              <a:noFill/>
            </a:ln>
          </p:spPr>
          <p:style>
            <a:lnRef idx="0"/>
            <a:fillRef idx="0"/>
            <a:effectRef idx="0"/>
            <a:fontRef idx="minor"/>
          </p:style>
          <p:txBody>
            <a:bodyPr lIns="90000" rIns="90000" tIns="46800" bIns="46800"/>
            <a:p>
              <a:pPr>
                <a:lnSpc>
                  <a:spcPct val="103000"/>
                </a:lnSpc>
              </a:pPr>
              <a:r>
                <a:rPr b="0" lang="it-IT" sz="1600" spc="-1" strike="noStrike">
                  <a:solidFill>
                    <a:srgbClr val="000000"/>
                  </a:solidFill>
                  <a:latin typeface="Segoe UI"/>
                  <a:ea typeface="Microsoft YaHei"/>
                </a:rPr>
                <a:t>0,001m</a:t>
              </a:r>
              <a:endParaRPr b="0" lang="it-IT" sz="1600" spc="-1" strike="noStrike">
                <a:latin typeface="Arial"/>
              </a:endParaRPr>
            </a:p>
          </p:txBody>
        </p:sp>
        <p:sp>
          <p:nvSpPr>
            <p:cNvPr id="661" name="CustomShape 43"/>
            <p:cNvSpPr/>
            <p:nvPr/>
          </p:nvSpPr>
          <p:spPr>
            <a:xfrm>
              <a:off x="158400" y="6081120"/>
              <a:ext cx="2778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Un peso (110,08 g)</a:t>
              </a:r>
              <a:endParaRPr b="0" lang="it-IT" sz="1600" spc="-1" strike="noStrike">
                <a:latin typeface="Arial"/>
              </a:endParaRPr>
            </a:p>
          </p:txBody>
        </p:sp>
        <p:sp>
          <p:nvSpPr>
            <p:cNvPr id="662" name="CustomShape 44"/>
            <p:cNvSpPr/>
            <p:nvPr/>
          </p:nvSpPr>
          <p:spPr>
            <a:xfrm>
              <a:off x="2939040" y="6081120"/>
              <a:ext cx="204984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lIns="90000" rIns="90000" tIns="46800" bIns="46800"/>
            <a:p>
              <a:pPr>
                <a:lnSpc>
                  <a:spcPct val="111000"/>
                </a:lnSpc>
              </a:pPr>
              <a:r>
                <a:rPr b="0" lang="it-IT" sz="1600" spc="-1" strike="noStrike">
                  <a:solidFill>
                    <a:srgbClr val="000000"/>
                  </a:solidFill>
                  <a:latin typeface="Segoe UI"/>
                  <a:ea typeface="Microsoft YaHei"/>
                </a:rPr>
                <a:t>-</a:t>
              </a:r>
              <a:endParaRPr b="0" lang="it-IT" sz="1600" spc="-1" strike="noStrike">
                <a:latin typeface="Arial"/>
              </a:endParaRPr>
            </a:p>
          </p:txBody>
        </p:sp>
        <p:sp>
          <p:nvSpPr>
            <p:cNvPr id="663" name="CustomShape 45"/>
            <p:cNvSpPr/>
            <p:nvPr/>
          </p:nvSpPr>
          <p:spPr>
            <a:xfrm>
              <a:off x="4992480" y="6081120"/>
              <a:ext cx="2407680" cy="340920"/>
            </a:xfrm>
            <a:custGeom>
              <a:avLst/>
              <a:gdLst/>
              <a:ahLst/>
              <a:rect l="l" t="t" r="r" b="b"/>
              <a:pathLst>
                <a:path w="21600" h="21600">
                  <a:moveTo>
                    <a:pt x="0" y="0"/>
                  </a:moveTo>
                  <a:lnTo>
                    <a:pt x="21600" y="0"/>
                  </a:lnTo>
                  <a:lnTo>
                    <a:pt x="21600" y="21600"/>
                  </a:lnTo>
                  <a:lnTo>
                    <a:pt x="0" y="21600"/>
                  </a:lnTo>
                  <a:lnTo>
                    <a:pt x="0" y="0"/>
                  </a:lnTo>
                  <a:close/>
                </a:path>
              </a:pathLst>
            </a:custGeom>
            <a:solidFill>
              <a:srgbClr val="ffcc99"/>
            </a:solidFill>
            <a:ln>
              <a:noFill/>
            </a:ln>
          </p:spPr>
          <p:style>
            <a:lnRef idx="0"/>
            <a:fillRef idx="0"/>
            <a:effectRef idx="0"/>
            <a:fontRef idx="minor"/>
          </p:style>
          <p:txBody>
            <a:bodyPr wrap="none" lIns="90000" rIns="90000" tIns="46800" bIns="46800" anchor="ctr"/>
            <a:p>
              <a:pPr>
                <a:lnSpc>
                  <a:spcPct val="100000"/>
                </a:lnSpc>
              </a:pPr>
              <a:r>
                <a:rPr b="0" lang="it-IT" sz="1600" spc="-1" strike="noStrike">
                  <a:solidFill>
                    <a:srgbClr val="000000"/>
                  </a:solidFill>
                  <a:latin typeface="Segoe UI"/>
                  <a:ea typeface="Microsoft YaHei"/>
                </a:rPr>
                <a:t>0,01g</a:t>
              </a:r>
              <a:endParaRPr b="0" lang="it-IT" sz="1600" spc="-1" strike="noStrike">
                <a:latin typeface="Arial"/>
              </a:endParaRPr>
            </a:p>
          </p:txBody>
        </p:sp>
        <p:sp>
          <p:nvSpPr>
            <p:cNvPr id="664" name="CustomShape 46"/>
            <p:cNvSpPr/>
            <p:nvPr/>
          </p:nvSpPr>
          <p:spPr>
            <a:xfrm>
              <a:off x="158400" y="196668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65" name="CustomShape 47"/>
            <p:cNvSpPr/>
            <p:nvPr/>
          </p:nvSpPr>
          <p:spPr>
            <a:xfrm>
              <a:off x="2939040" y="196668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66" name="CustomShape 48"/>
            <p:cNvSpPr/>
            <p:nvPr/>
          </p:nvSpPr>
          <p:spPr>
            <a:xfrm>
              <a:off x="4992480" y="196668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67" name="CustomShape 49"/>
            <p:cNvSpPr/>
            <p:nvPr/>
          </p:nvSpPr>
          <p:spPr>
            <a:xfrm>
              <a:off x="158400" y="230904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68" name="CustomShape 50"/>
            <p:cNvSpPr/>
            <p:nvPr/>
          </p:nvSpPr>
          <p:spPr>
            <a:xfrm>
              <a:off x="2939040" y="230904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69" name="CustomShape 51"/>
            <p:cNvSpPr/>
            <p:nvPr/>
          </p:nvSpPr>
          <p:spPr>
            <a:xfrm>
              <a:off x="4992480" y="230904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70" name="CustomShape 52"/>
            <p:cNvSpPr/>
            <p:nvPr/>
          </p:nvSpPr>
          <p:spPr>
            <a:xfrm>
              <a:off x="158400" y="265212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71" name="CustomShape 53"/>
            <p:cNvSpPr/>
            <p:nvPr/>
          </p:nvSpPr>
          <p:spPr>
            <a:xfrm>
              <a:off x="2939040" y="265212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72" name="CustomShape 54"/>
            <p:cNvSpPr/>
            <p:nvPr/>
          </p:nvSpPr>
          <p:spPr>
            <a:xfrm>
              <a:off x="4992480" y="265212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73" name="CustomShape 55"/>
            <p:cNvSpPr/>
            <p:nvPr/>
          </p:nvSpPr>
          <p:spPr>
            <a:xfrm>
              <a:off x="158400" y="299448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74" name="CustomShape 56"/>
            <p:cNvSpPr/>
            <p:nvPr/>
          </p:nvSpPr>
          <p:spPr>
            <a:xfrm>
              <a:off x="2939040" y="299448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75" name="CustomShape 57"/>
            <p:cNvSpPr/>
            <p:nvPr/>
          </p:nvSpPr>
          <p:spPr>
            <a:xfrm>
              <a:off x="4992480" y="299448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76" name="CustomShape 58"/>
            <p:cNvSpPr/>
            <p:nvPr/>
          </p:nvSpPr>
          <p:spPr>
            <a:xfrm>
              <a:off x="158400" y="333756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77" name="CustomShape 59"/>
            <p:cNvSpPr/>
            <p:nvPr/>
          </p:nvSpPr>
          <p:spPr>
            <a:xfrm>
              <a:off x="2939040" y="333756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78" name="CustomShape 60"/>
            <p:cNvSpPr/>
            <p:nvPr/>
          </p:nvSpPr>
          <p:spPr>
            <a:xfrm>
              <a:off x="4992480" y="333756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79" name="CustomShape 61"/>
            <p:cNvSpPr/>
            <p:nvPr/>
          </p:nvSpPr>
          <p:spPr>
            <a:xfrm>
              <a:off x="158400" y="368028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80" name="CustomShape 62"/>
            <p:cNvSpPr/>
            <p:nvPr/>
          </p:nvSpPr>
          <p:spPr>
            <a:xfrm>
              <a:off x="2939040" y="368028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81" name="CustomShape 63"/>
            <p:cNvSpPr/>
            <p:nvPr/>
          </p:nvSpPr>
          <p:spPr>
            <a:xfrm>
              <a:off x="4992480" y="368028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82" name="CustomShape 64"/>
            <p:cNvSpPr/>
            <p:nvPr/>
          </p:nvSpPr>
          <p:spPr>
            <a:xfrm>
              <a:off x="158400" y="402444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83" name="CustomShape 65"/>
            <p:cNvSpPr/>
            <p:nvPr/>
          </p:nvSpPr>
          <p:spPr>
            <a:xfrm>
              <a:off x="2939040" y="402444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84" name="CustomShape 66"/>
            <p:cNvSpPr/>
            <p:nvPr/>
          </p:nvSpPr>
          <p:spPr>
            <a:xfrm>
              <a:off x="4992480" y="402444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85" name="CustomShape 67"/>
            <p:cNvSpPr/>
            <p:nvPr/>
          </p:nvSpPr>
          <p:spPr>
            <a:xfrm>
              <a:off x="158400" y="436572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86" name="CustomShape 68"/>
            <p:cNvSpPr/>
            <p:nvPr/>
          </p:nvSpPr>
          <p:spPr>
            <a:xfrm>
              <a:off x="2939040" y="436572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87" name="CustomShape 69"/>
            <p:cNvSpPr/>
            <p:nvPr/>
          </p:nvSpPr>
          <p:spPr>
            <a:xfrm>
              <a:off x="4992480" y="436572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88" name="CustomShape 70"/>
            <p:cNvSpPr/>
            <p:nvPr/>
          </p:nvSpPr>
          <p:spPr>
            <a:xfrm>
              <a:off x="158400" y="470988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89" name="CustomShape 71"/>
            <p:cNvSpPr/>
            <p:nvPr/>
          </p:nvSpPr>
          <p:spPr>
            <a:xfrm>
              <a:off x="2939040" y="470988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90" name="CustomShape 72"/>
            <p:cNvSpPr/>
            <p:nvPr/>
          </p:nvSpPr>
          <p:spPr>
            <a:xfrm>
              <a:off x="4992480" y="470988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91" name="CustomShape 73"/>
            <p:cNvSpPr/>
            <p:nvPr/>
          </p:nvSpPr>
          <p:spPr>
            <a:xfrm>
              <a:off x="158400" y="505296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92" name="CustomShape 74"/>
            <p:cNvSpPr/>
            <p:nvPr/>
          </p:nvSpPr>
          <p:spPr>
            <a:xfrm>
              <a:off x="2939040" y="505296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93" name="CustomShape 75"/>
            <p:cNvSpPr/>
            <p:nvPr/>
          </p:nvSpPr>
          <p:spPr>
            <a:xfrm>
              <a:off x="4992480" y="505296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94" name="CustomShape 76"/>
            <p:cNvSpPr/>
            <p:nvPr/>
          </p:nvSpPr>
          <p:spPr>
            <a:xfrm>
              <a:off x="158400" y="539568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95" name="CustomShape 77"/>
            <p:cNvSpPr/>
            <p:nvPr/>
          </p:nvSpPr>
          <p:spPr>
            <a:xfrm>
              <a:off x="2939040" y="539568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96" name="CustomShape 78"/>
            <p:cNvSpPr/>
            <p:nvPr/>
          </p:nvSpPr>
          <p:spPr>
            <a:xfrm>
              <a:off x="4992480" y="539568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697" name="CustomShape 79"/>
            <p:cNvSpPr/>
            <p:nvPr/>
          </p:nvSpPr>
          <p:spPr>
            <a:xfrm>
              <a:off x="158400" y="573840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698" name="CustomShape 80"/>
            <p:cNvSpPr/>
            <p:nvPr/>
          </p:nvSpPr>
          <p:spPr>
            <a:xfrm>
              <a:off x="2939040" y="573840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699" name="CustomShape 81"/>
            <p:cNvSpPr/>
            <p:nvPr/>
          </p:nvSpPr>
          <p:spPr>
            <a:xfrm>
              <a:off x="4992480" y="573840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700" name="CustomShape 82"/>
            <p:cNvSpPr/>
            <p:nvPr/>
          </p:nvSpPr>
          <p:spPr>
            <a:xfrm>
              <a:off x="158400" y="608112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701" name="CustomShape 83"/>
            <p:cNvSpPr/>
            <p:nvPr/>
          </p:nvSpPr>
          <p:spPr>
            <a:xfrm>
              <a:off x="2939040" y="608112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702" name="CustomShape 84"/>
            <p:cNvSpPr/>
            <p:nvPr/>
          </p:nvSpPr>
          <p:spPr>
            <a:xfrm>
              <a:off x="4992480" y="608112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703" name="CustomShape 85"/>
            <p:cNvSpPr/>
            <p:nvPr/>
          </p:nvSpPr>
          <p:spPr>
            <a:xfrm>
              <a:off x="158400" y="6424200"/>
              <a:ext cx="2778840" cy="360"/>
            </a:xfrm>
            <a:custGeom>
              <a:avLst/>
              <a:gdLst/>
              <a:ahLst/>
              <a:rect l="l" t="t" r="r" b="b"/>
              <a:pathLst>
                <a:path w="83376000" h="21600">
                  <a:moveTo>
                    <a:pt x="0" y="0"/>
                  </a:moveTo>
                  <a:lnTo>
                    <a:pt x="83376000" y="21600"/>
                  </a:lnTo>
                </a:path>
              </a:pathLst>
            </a:custGeom>
            <a:noFill/>
            <a:ln w="720">
              <a:solidFill>
                <a:srgbClr val="ffffff"/>
              </a:solidFill>
              <a:miter/>
            </a:ln>
          </p:spPr>
          <p:style>
            <a:lnRef idx="0"/>
            <a:fillRef idx="0"/>
            <a:effectRef idx="0"/>
            <a:fontRef idx="minor"/>
          </p:style>
        </p:sp>
        <p:sp>
          <p:nvSpPr>
            <p:cNvPr id="704" name="CustomShape 86"/>
            <p:cNvSpPr/>
            <p:nvPr/>
          </p:nvSpPr>
          <p:spPr>
            <a:xfrm>
              <a:off x="2939040" y="6424200"/>
              <a:ext cx="2050200" cy="360"/>
            </a:xfrm>
            <a:custGeom>
              <a:avLst/>
              <a:gdLst/>
              <a:ahLst/>
              <a:rect l="l" t="t" r="r" b="b"/>
              <a:pathLst>
                <a:path w="61516800" h="21600">
                  <a:moveTo>
                    <a:pt x="0" y="0"/>
                  </a:moveTo>
                  <a:lnTo>
                    <a:pt x="61516800" y="21600"/>
                  </a:lnTo>
                </a:path>
              </a:pathLst>
            </a:custGeom>
            <a:noFill/>
            <a:ln w="720">
              <a:solidFill>
                <a:srgbClr val="ffffff"/>
              </a:solidFill>
              <a:miter/>
            </a:ln>
          </p:spPr>
          <p:style>
            <a:lnRef idx="0"/>
            <a:fillRef idx="0"/>
            <a:effectRef idx="0"/>
            <a:fontRef idx="minor"/>
          </p:style>
        </p:sp>
        <p:sp>
          <p:nvSpPr>
            <p:cNvPr id="705" name="CustomShape 87"/>
            <p:cNvSpPr/>
            <p:nvPr/>
          </p:nvSpPr>
          <p:spPr>
            <a:xfrm>
              <a:off x="4992480" y="6424200"/>
              <a:ext cx="2407680" cy="360"/>
            </a:xfrm>
            <a:custGeom>
              <a:avLst/>
              <a:gdLst/>
              <a:ahLst/>
              <a:rect l="l" t="t" r="r" b="b"/>
              <a:pathLst>
                <a:path w="72241200" h="21600">
                  <a:moveTo>
                    <a:pt x="0" y="0"/>
                  </a:moveTo>
                  <a:lnTo>
                    <a:pt x="72241200" y="21600"/>
                  </a:lnTo>
                </a:path>
              </a:pathLst>
            </a:custGeom>
            <a:noFill/>
            <a:ln w="720">
              <a:solidFill>
                <a:srgbClr val="ffffff"/>
              </a:solidFill>
              <a:miter/>
            </a:ln>
          </p:spPr>
          <p:style>
            <a:lnRef idx="0"/>
            <a:fillRef idx="0"/>
            <a:effectRef idx="0"/>
            <a:fontRef idx="minor"/>
          </p:style>
        </p:sp>
        <p:sp>
          <p:nvSpPr>
            <p:cNvPr id="706" name="CustomShape 88"/>
            <p:cNvSpPr/>
            <p:nvPr/>
          </p:nvSpPr>
          <p:spPr>
            <a:xfrm>
              <a:off x="158400" y="1966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07" name="CustomShape 89"/>
            <p:cNvSpPr/>
            <p:nvPr/>
          </p:nvSpPr>
          <p:spPr>
            <a:xfrm>
              <a:off x="158400" y="23090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08" name="CustomShape 90"/>
            <p:cNvSpPr/>
            <p:nvPr/>
          </p:nvSpPr>
          <p:spPr>
            <a:xfrm>
              <a:off x="158400" y="2652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09" name="CustomShape 91"/>
            <p:cNvSpPr/>
            <p:nvPr/>
          </p:nvSpPr>
          <p:spPr>
            <a:xfrm>
              <a:off x="158400" y="29944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0" name="CustomShape 92"/>
            <p:cNvSpPr/>
            <p:nvPr/>
          </p:nvSpPr>
          <p:spPr>
            <a:xfrm>
              <a:off x="158400" y="33375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1" name="CustomShape 93"/>
            <p:cNvSpPr/>
            <p:nvPr/>
          </p:nvSpPr>
          <p:spPr>
            <a:xfrm>
              <a:off x="158400" y="36802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2" name="CustomShape 94"/>
            <p:cNvSpPr/>
            <p:nvPr/>
          </p:nvSpPr>
          <p:spPr>
            <a:xfrm>
              <a:off x="158400" y="40244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3" name="CustomShape 95"/>
            <p:cNvSpPr/>
            <p:nvPr/>
          </p:nvSpPr>
          <p:spPr>
            <a:xfrm>
              <a:off x="158400" y="43657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4" name="CustomShape 96"/>
            <p:cNvSpPr/>
            <p:nvPr/>
          </p:nvSpPr>
          <p:spPr>
            <a:xfrm>
              <a:off x="158400" y="47098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5" name="CustomShape 97"/>
            <p:cNvSpPr/>
            <p:nvPr/>
          </p:nvSpPr>
          <p:spPr>
            <a:xfrm>
              <a:off x="158400" y="50529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6" name="CustomShape 98"/>
            <p:cNvSpPr/>
            <p:nvPr/>
          </p:nvSpPr>
          <p:spPr>
            <a:xfrm>
              <a:off x="158400" y="5395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7" name="CustomShape 99"/>
            <p:cNvSpPr/>
            <p:nvPr/>
          </p:nvSpPr>
          <p:spPr>
            <a:xfrm>
              <a:off x="158400" y="573840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8" name="CustomShape 100"/>
            <p:cNvSpPr/>
            <p:nvPr/>
          </p:nvSpPr>
          <p:spPr>
            <a:xfrm>
              <a:off x="158400" y="6081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19" name="CustomShape 101"/>
            <p:cNvSpPr/>
            <p:nvPr/>
          </p:nvSpPr>
          <p:spPr>
            <a:xfrm>
              <a:off x="2939040" y="1966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0" name="CustomShape 102"/>
            <p:cNvSpPr/>
            <p:nvPr/>
          </p:nvSpPr>
          <p:spPr>
            <a:xfrm>
              <a:off x="2939040" y="23090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1" name="CustomShape 103"/>
            <p:cNvSpPr/>
            <p:nvPr/>
          </p:nvSpPr>
          <p:spPr>
            <a:xfrm>
              <a:off x="2939040" y="2652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2" name="CustomShape 104"/>
            <p:cNvSpPr/>
            <p:nvPr/>
          </p:nvSpPr>
          <p:spPr>
            <a:xfrm>
              <a:off x="2939040" y="29944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3" name="CustomShape 105"/>
            <p:cNvSpPr/>
            <p:nvPr/>
          </p:nvSpPr>
          <p:spPr>
            <a:xfrm>
              <a:off x="2939040" y="33375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4" name="CustomShape 106"/>
            <p:cNvSpPr/>
            <p:nvPr/>
          </p:nvSpPr>
          <p:spPr>
            <a:xfrm>
              <a:off x="2939040" y="36802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5" name="CustomShape 107"/>
            <p:cNvSpPr/>
            <p:nvPr/>
          </p:nvSpPr>
          <p:spPr>
            <a:xfrm>
              <a:off x="2939040" y="40244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6" name="CustomShape 108"/>
            <p:cNvSpPr/>
            <p:nvPr/>
          </p:nvSpPr>
          <p:spPr>
            <a:xfrm>
              <a:off x="2939040" y="43657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7" name="CustomShape 109"/>
            <p:cNvSpPr/>
            <p:nvPr/>
          </p:nvSpPr>
          <p:spPr>
            <a:xfrm>
              <a:off x="2939040" y="47098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8" name="CustomShape 110"/>
            <p:cNvSpPr/>
            <p:nvPr/>
          </p:nvSpPr>
          <p:spPr>
            <a:xfrm>
              <a:off x="2939040" y="50529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29" name="CustomShape 111"/>
            <p:cNvSpPr/>
            <p:nvPr/>
          </p:nvSpPr>
          <p:spPr>
            <a:xfrm>
              <a:off x="2939040" y="5395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0" name="CustomShape 112"/>
            <p:cNvSpPr/>
            <p:nvPr/>
          </p:nvSpPr>
          <p:spPr>
            <a:xfrm>
              <a:off x="2939040" y="573840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1" name="CustomShape 113"/>
            <p:cNvSpPr/>
            <p:nvPr/>
          </p:nvSpPr>
          <p:spPr>
            <a:xfrm>
              <a:off x="2939040" y="6081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2" name="CustomShape 114"/>
            <p:cNvSpPr/>
            <p:nvPr/>
          </p:nvSpPr>
          <p:spPr>
            <a:xfrm>
              <a:off x="4992480" y="1966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3" name="CustomShape 115"/>
            <p:cNvSpPr/>
            <p:nvPr/>
          </p:nvSpPr>
          <p:spPr>
            <a:xfrm>
              <a:off x="4992480" y="23090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4" name="CustomShape 116"/>
            <p:cNvSpPr/>
            <p:nvPr/>
          </p:nvSpPr>
          <p:spPr>
            <a:xfrm>
              <a:off x="4992480" y="2652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5" name="CustomShape 117"/>
            <p:cNvSpPr/>
            <p:nvPr/>
          </p:nvSpPr>
          <p:spPr>
            <a:xfrm>
              <a:off x="4992480" y="29944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6" name="CustomShape 118"/>
            <p:cNvSpPr/>
            <p:nvPr/>
          </p:nvSpPr>
          <p:spPr>
            <a:xfrm>
              <a:off x="4992480" y="33375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7" name="CustomShape 119"/>
            <p:cNvSpPr/>
            <p:nvPr/>
          </p:nvSpPr>
          <p:spPr>
            <a:xfrm>
              <a:off x="4992480" y="36802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8" name="CustomShape 120"/>
            <p:cNvSpPr/>
            <p:nvPr/>
          </p:nvSpPr>
          <p:spPr>
            <a:xfrm>
              <a:off x="4992480" y="40244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39" name="CustomShape 121"/>
            <p:cNvSpPr/>
            <p:nvPr/>
          </p:nvSpPr>
          <p:spPr>
            <a:xfrm>
              <a:off x="4992480" y="43657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0" name="CustomShape 122"/>
            <p:cNvSpPr/>
            <p:nvPr/>
          </p:nvSpPr>
          <p:spPr>
            <a:xfrm>
              <a:off x="4992480" y="47098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1" name="CustomShape 123"/>
            <p:cNvSpPr/>
            <p:nvPr/>
          </p:nvSpPr>
          <p:spPr>
            <a:xfrm>
              <a:off x="4992480" y="50529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2" name="CustomShape 124"/>
            <p:cNvSpPr/>
            <p:nvPr/>
          </p:nvSpPr>
          <p:spPr>
            <a:xfrm>
              <a:off x="4992480" y="5395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3" name="CustomShape 125"/>
            <p:cNvSpPr/>
            <p:nvPr/>
          </p:nvSpPr>
          <p:spPr>
            <a:xfrm>
              <a:off x="4992480" y="573840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4" name="CustomShape 126"/>
            <p:cNvSpPr/>
            <p:nvPr/>
          </p:nvSpPr>
          <p:spPr>
            <a:xfrm>
              <a:off x="4992480" y="6081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5" name="CustomShape 127"/>
            <p:cNvSpPr/>
            <p:nvPr/>
          </p:nvSpPr>
          <p:spPr>
            <a:xfrm>
              <a:off x="7401960" y="1966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6" name="CustomShape 128"/>
            <p:cNvSpPr/>
            <p:nvPr/>
          </p:nvSpPr>
          <p:spPr>
            <a:xfrm>
              <a:off x="7401960" y="23090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7" name="CustomShape 129"/>
            <p:cNvSpPr/>
            <p:nvPr/>
          </p:nvSpPr>
          <p:spPr>
            <a:xfrm>
              <a:off x="7401960" y="2652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8" name="CustomShape 130"/>
            <p:cNvSpPr/>
            <p:nvPr/>
          </p:nvSpPr>
          <p:spPr>
            <a:xfrm>
              <a:off x="7401960" y="29944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49" name="CustomShape 131"/>
            <p:cNvSpPr/>
            <p:nvPr/>
          </p:nvSpPr>
          <p:spPr>
            <a:xfrm>
              <a:off x="7401960" y="33375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0" name="CustomShape 132"/>
            <p:cNvSpPr/>
            <p:nvPr/>
          </p:nvSpPr>
          <p:spPr>
            <a:xfrm>
              <a:off x="7401960" y="36802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1" name="CustomShape 133"/>
            <p:cNvSpPr/>
            <p:nvPr/>
          </p:nvSpPr>
          <p:spPr>
            <a:xfrm>
              <a:off x="7401960" y="402444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2" name="CustomShape 134"/>
            <p:cNvSpPr/>
            <p:nvPr/>
          </p:nvSpPr>
          <p:spPr>
            <a:xfrm>
              <a:off x="7401960" y="43657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3" name="CustomShape 135"/>
            <p:cNvSpPr/>
            <p:nvPr/>
          </p:nvSpPr>
          <p:spPr>
            <a:xfrm>
              <a:off x="7401960" y="47098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4" name="CustomShape 136"/>
            <p:cNvSpPr/>
            <p:nvPr/>
          </p:nvSpPr>
          <p:spPr>
            <a:xfrm>
              <a:off x="7401960" y="505296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5" name="CustomShape 137"/>
            <p:cNvSpPr/>
            <p:nvPr/>
          </p:nvSpPr>
          <p:spPr>
            <a:xfrm>
              <a:off x="7401960" y="539568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6" name="CustomShape 138"/>
            <p:cNvSpPr/>
            <p:nvPr/>
          </p:nvSpPr>
          <p:spPr>
            <a:xfrm>
              <a:off x="7401960" y="573840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sp>
          <p:nvSpPr>
            <p:cNvPr id="757" name="CustomShape 139"/>
            <p:cNvSpPr/>
            <p:nvPr/>
          </p:nvSpPr>
          <p:spPr>
            <a:xfrm>
              <a:off x="7401960" y="6081120"/>
              <a:ext cx="360" cy="340920"/>
            </a:xfrm>
            <a:custGeom>
              <a:avLst/>
              <a:gdLst/>
              <a:ahLst/>
              <a:rect l="l" t="t" r="r" b="b"/>
              <a:pathLst>
                <a:path w="21600" h="10238400">
                  <a:moveTo>
                    <a:pt x="0" y="0"/>
                  </a:moveTo>
                  <a:lnTo>
                    <a:pt x="21600" y="10238400"/>
                  </a:lnTo>
                </a:path>
              </a:pathLst>
            </a:custGeom>
            <a:noFill/>
            <a:ln w="720">
              <a:solidFill>
                <a:srgbClr val="ffffff"/>
              </a:solidFill>
              <a:miter/>
            </a:ln>
          </p:spPr>
          <p:style>
            <a:lnRef idx="0"/>
            <a:fillRef idx="0"/>
            <a:effectRef idx="0"/>
            <a:fontRef idx="minor"/>
          </p:style>
        </p:sp>
      </p:grpSp>
      <p:pic>
        <p:nvPicPr>
          <p:cNvPr id="758" name="Immagine 33" descr=""/>
          <p:cNvPicPr/>
          <p:nvPr/>
        </p:nvPicPr>
        <p:blipFill>
          <a:blip r:embed="rId1"/>
          <a:stretch/>
        </p:blipFill>
        <p:spPr>
          <a:xfrm>
            <a:off x="6320160" y="612000"/>
            <a:ext cx="519840" cy="519840"/>
          </a:xfrm>
          <a:prstGeom prst="rect">
            <a:avLst/>
          </a:prstGeom>
          <a:ln w="1260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59" name="" descr=""/>
          <p:cNvPicPr/>
          <p:nvPr/>
        </p:nvPicPr>
        <p:blipFill>
          <a:blip r:embed="rId1"/>
          <a:srcRect l="57760" t="-893" r="4057" b="76266"/>
          <a:stretch/>
        </p:blipFill>
        <p:spPr>
          <a:xfrm>
            <a:off x="4746600" y="0"/>
            <a:ext cx="2720520" cy="1756800"/>
          </a:xfrm>
          <a:prstGeom prst="rect">
            <a:avLst/>
          </a:prstGeom>
          <a:ln w="12600">
            <a:noFill/>
          </a:ln>
        </p:spPr>
      </p:pic>
      <p:sp>
        <p:nvSpPr>
          <p:cNvPr id="760" name="CustomShape 1"/>
          <p:cNvSpPr/>
          <p:nvPr/>
        </p:nvSpPr>
        <p:spPr>
          <a:xfrm>
            <a:off x="3185640" y="5447880"/>
            <a:ext cx="4124160" cy="209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0" rIns="0" tIns="0" bIns="0"/>
          <a:p>
            <a:pPr>
              <a:lnSpc>
                <a:spcPct val="100000"/>
              </a:lnSpc>
            </a:pPr>
            <a:r>
              <a:rPr b="0" i="1" lang="it-IT" sz="1400" spc="-1" strike="noStrike">
                <a:solidFill>
                  <a:srgbClr val="000000"/>
                </a:solidFill>
                <a:latin typeface="Gustificato"/>
                <a:ea typeface="Cambria"/>
              </a:rPr>
              <a:t> </a:t>
            </a:r>
            <a:endParaRPr b="0" lang="it-IT" sz="1400" spc="-1" strike="noStrike">
              <a:latin typeface="Arial"/>
            </a:endParaRPr>
          </a:p>
        </p:txBody>
      </p:sp>
      <p:sp>
        <p:nvSpPr>
          <p:cNvPr id="761" name="CustomShape 2"/>
          <p:cNvSpPr/>
          <p:nvPr/>
        </p:nvSpPr>
        <p:spPr>
          <a:xfrm>
            <a:off x="6856560" y="10206360"/>
            <a:ext cx="703080" cy="30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1490" spc="-1" strike="noStrike">
                <a:solidFill>
                  <a:srgbClr val="000000"/>
                </a:solidFill>
                <a:latin typeface="Gustificato"/>
                <a:ea typeface="Microsoft YaHei"/>
              </a:rPr>
              <a:t>6/6</a:t>
            </a:r>
            <a:endParaRPr b="0" lang="it-IT" sz="1490" spc="-1" strike="noStrike">
              <a:latin typeface="Arial"/>
            </a:endParaRPr>
          </a:p>
        </p:txBody>
      </p:sp>
      <p:pic>
        <p:nvPicPr>
          <p:cNvPr id="762" name="Immagine 5" descr=""/>
          <p:cNvPicPr/>
          <p:nvPr/>
        </p:nvPicPr>
        <p:blipFill>
          <a:blip r:embed="rId2"/>
          <a:stretch/>
        </p:blipFill>
        <p:spPr>
          <a:xfrm>
            <a:off x="0" y="12600"/>
            <a:ext cx="2048400" cy="865800"/>
          </a:xfrm>
          <a:prstGeom prst="rect">
            <a:avLst/>
          </a:prstGeom>
          <a:ln w="12600">
            <a:noFill/>
          </a:ln>
        </p:spPr>
      </p:pic>
      <p:pic>
        <p:nvPicPr>
          <p:cNvPr id="763" name="Immagine 6" descr=""/>
          <p:cNvPicPr/>
          <p:nvPr/>
        </p:nvPicPr>
        <p:blipFill>
          <a:blip r:embed="rId3"/>
          <a:srcRect l="0" t="12279" r="85452" b="79095"/>
          <a:stretch/>
        </p:blipFill>
        <p:spPr>
          <a:xfrm>
            <a:off x="2048400" y="262080"/>
            <a:ext cx="1037160" cy="616320"/>
          </a:xfrm>
          <a:prstGeom prst="rect">
            <a:avLst/>
          </a:prstGeom>
          <a:ln w="12600">
            <a:noFill/>
          </a:ln>
        </p:spPr>
      </p:pic>
      <p:pic>
        <p:nvPicPr>
          <p:cNvPr id="764" name="Immagine 8" descr=""/>
          <p:cNvPicPr/>
          <p:nvPr/>
        </p:nvPicPr>
        <p:blipFill>
          <a:blip r:embed="rId4"/>
          <a:srcRect l="5490" t="33450" r="42981" b="31871"/>
          <a:stretch/>
        </p:blipFill>
        <p:spPr>
          <a:xfrm>
            <a:off x="92520" y="990360"/>
            <a:ext cx="534240" cy="213480"/>
          </a:xfrm>
          <a:prstGeom prst="rect">
            <a:avLst/>
          </a:prstGeom>
          <a:ln w="12600">
            <a:noFill/>
          </a:ln>
        </p:spPr>
      </p:pic>
      <p:sp>
        <p:nvSpPr>
          <p:cNvPr id="765" name="TextShape 3"/>
          <p:cNvSpPr txBox="1"/>
          <p:nvPr/>
        </p:nvSpPr>
        <p:spPr>
          <a:xfrm>
            <a:off x="622440" y="912600"/>
            <a:ext cx="4124160" cy="640440"/>
          </a:xfrm>
          <a:prstGeom prst="rect">
            <a:avLst/>
          </a:prstGeom>
          <a:noFill/>
          <a:ln>
            <a:noFill/>
          </a:ln>
        </p:spPr>
        <p:txBody>
          <a:bodyPr/>
          <a:p>
            <a:pPr>
              <a:lnSpc>
                <a:spcPct val="100000"/>
              </a:lnSpc>
            </a:pPr>
            <a:r>
              <a:rPr b="0" lang="it-IT" sz="1800" spc="-1" strike="noStrike">
                <a:solidFill>
                  <a:srgbClr val="000000"/>
                </a:solidFill>
                <a:latin typeface="Calibri"/>
              </a:rPr>
              <a:t>misurato in Laboratorio = 1,05 m ± 0,01 m</a:t>
            </a:r>
            <a:endParaRPr b="0" lang="it-IT" sz="1800" spc="-1" strike="noStrike">
              <a:latin typeface="Arial"/>
            </a:endParaRPr>
          </a:p>
        </p:txBody>
      </p:sp>
      <p:pic>
        <p:nvPicPr>
          <p:cNvPr id="766" name="Immagine 10" descr=""/>
          <p:cNvPicPr/>
          <p:nvPr/>
        </p:nvPicPr>
        <p:blipFill>
          <a:blip r:embed="rId5"/>
          <a:srcRect l="0" t="20764" r="81557" b="72626"/>
          <a:stretch/>
        </p:blipFill>
        <p:spPr>
          <a:xfrm>
            <a:off x="0" y="1359720"/>
            <a:ext cx="1314360" cy="472680"/>
          </a:xfrm>
          <a:prstGeom prst="rect">
            <a:avLst/>
          </a:prstGeom>
          <a:ln w="12600">
            <a:noFill/>
          </a:ln>
        </p:spPr>
      </p:pic>
      <p:sp>
        <p:nvSpPr>
          <p:cNvPr id="767" name="TextShape 4"/>
          <p:cNvSpPr txBox="1"/>
          <p:nvPr/>
        </p:nvSpPr>
        <p:spPr>
          <a:xfrm>
            <a:off x="1211400" y="1281960"/>
            <a:ext cx="1974240" cy="1065240"/>
          </a:xfrm>
          <a:prstGeom prst="rect">
            <a:avLst/>
          </a:prstGeom>
          <a:noFill/>
          <a:ln>
            <a:noFill/>
          </a:ln>
        </p:spPr>
        <p:txBody>
          <a:bodyPr/>
          <a:p>
            <a:pPr>
              <a:lnSpc>
                <a:spcPct val="100000"/>
              </a:lnSpc>
            </a:pPr>
            <a:r>
              <a:rPr b="0" lang="it-IT" sz="1600" spc="-1" strike="noStrike">
                <a:solidFill>
                  <a:srgbClr val="000000"/>
                </a:solidFill>
                <a:latin typeface="Calibri"/>
              </a:rPr>
              <a:t>(dato di laboratorio)</a:t>
            </a:r>
            <a:endParaRPr b="0" lang="it-IT" sz="1600" spc="-1" strike="noStrike">
              <a:latin typeface="Arial"/>
            </a:endParaRPr>
          </a:p>
          <a:p>
            <a:pPr>
              <a:lnSpc>
                <a:spcPct val="100000"/>
              </a:lnSpc>
            </a:pPr>
            <a:r>
              <a:rPr b="0" lang="it-IT" sz="1600" spc="-1" strike="noStrike">
                <a:solidFill>
                  <a:srgbClr val="000000"/>
                </a:solidFill>
                <a:latin typeface="Calibri"/>
              </a:rPr>
              <a:t>(dato di laboratorio)</a:t>
            </a:r>
            <a:endParaRPr b="0" lang="it-IT" sz="1600" spc="-1" strike="noStrike">
              <a:latin typeface="Arial"/>
            </a:endParaRPr>
          </a:p>
        </p:txBody>
      </p:sp>
      <p:pic>
        <p:nvPicPr>
          <p:cNvPr id="768" name="Immagine 12" descr=""/>
          <p:cNvPicPr/>
          <p:nvPr/>
        </p:nvPicPr>
        <p:blipFill>
          <a:blip r:embed="rId6"/>
          <a:srcRect l="0" t="42908" r="87316" b="48899"/>
          <a:stretch/>
        </p:blipFill>
        <p:spPr>
          <a:xfrm>
            <a:off x="0" y="2376720"/>
            <a:ext cx="903960" cy="585720"/>
          </a:xfrm>
          <a:prstGeom prst="rect">
            <a:avLst/>
          </a:prstGeom>
          <a:ln w="12600">
            <a:noFill/>
          </a:ln>
        </p:spPr>
      </p:pic>
      <p:sp>
        <p:nvSpPr>
          <p:cNvPr id="769" name="TextShape 5"/>
          <p:cNvSpPr txBox="1"/>
          <p:nvPr/>
        </p:nvSpPr>
        <p:spPr>
          <a:xfrm>
            <a:off x="801000" y="2538000"/>
            <a:ext cx="1275120" cy="366120"/>
          </a:xfrm>
          <a:prstGeom prst="rect">
            <a:avLst/>
          </a:prstGeom>
          <a:noFill/>
          <a:ln>
            <a:noFill/>
          </a:ln>
        </p:spPr>
      </p:sp>
      <p:pic>
        <p:nvPicPr>
          <p:cNvPr id="770" name="Immagine 14" descr=""/>
          <p:cNvPicPr/>
          <p:nvPr/>
        </p:nvPicPr>
        <p:blipFill>
          <a:blip r:embed="rId7"/>
          <a:srcRect l="0" t="33275" r="81850" b="62271"/>
          <a:stretch/>
        </p:blipFill>
        <p:spPr>
          <a:xfrm>
            <a:off x="0" y="3379680"/>
            <a:ext cx="1293840" cy="318600"/>
          </a:xfrm>
          <a:prstGeom prst="rect">
            <a:avLst/>
          </a:prstGeom>
          <a:ln w="12600">
            <a:noFill/>
          </a:ln>
        </p:spPr>
      </p:pic>
      <p:sp>
        <p:nvSpPr>
          <p:cNvPr id="771" name="TextShape 6"/>
          <p:cNvSpPr txBox="1"/>
          <p:nvPr/>
        </p:nvSpPr>
        <p:spPr>
          <a:xfrm>
            <a:off x="40320" y="3001680"/>
            <a:ext cx="5054760" cy="578520"/>
          </a:xfrm>
          <a:prstGeom prst="rect">
            <a:avLst/>
          </a:prstGeom>
          <a:noFill/>
          <a:ln>
            <a:noFill/>
          </a:ln>
        </p:spPr>
        <p:txBody>
          <a:bodyPr/>
          <a:p>
            <a:pPr>
              <a:lnSpc>
                <a:spcPct val="100000"/>
              </a:lnSpc>
            </a:pPr>
            <a:r>
              <a:rPr b="0" lang="it-IT" sz="1600" spc="-1" strike="noStrike">
                <a:solidFill>
                  <a:srgbClr val="ed7d31"/>
                </a:solidFill>
                <a:latin typeface="Calibri"/>
              </a:rPr>
              <a:t>Determinazione errore Relativo sull’Accelerazione</a:t>
            </a:r>
            <a:endParaRPr b="0" lang="it-IT" sz="1600" spc="-1" strike="noStrike">
              <a:latin typeface="Arial"/>
            </a:endParaRPr>
          </a:p>
        </p:txBody>
      </p:sp>
      <p:pic>
        <p:nvPicPr>
          <p:cNvPr id="772" name="Immagine 16" descr=""/>
          <p:cNvPicPr/>
          <p:nvPr/>
        </p:nvPicPr>
        <p:blipFill>
          <a:blip r:embed="rId8"/>
          <a:srcRect l="0" t="33275" r="92943" b="62271"/>
          <a:stretch/>
        </p:blipFill>
        <p:spPr>
          <a:xfrm>
            <a:off x="0" y="3884040"/>
            <a:ext cx="503280" cy="318600"/>
          </a:xfrm>
          <a:prstGeom prst="rect">
            <a:avLst/>
          </a:prstGeom>
          <a:ln w="12600">
            <a:noFill/>
          </a:ln>
        </p:spPr>
      </p:pic>
      <p:sp>
        <p:nvSpPr>
          <p:cNvPr id="773" name="TextShape 7"/>
          <p:cNvSpPr txBox="1"/>
          <p:nvPr/>
        </p:nvSpPr>
        <p:spPr>
          <a:xfrm>
            <a:off x="497160" y="3783240"/>
            <a:ext cx="1882800" cy="488520"/>
          </a:xfrm>
          <a:prstGeom prst="rect">
            <a:avLst/>
          </a:prstGeom>
          <a:noFill/>
          <a:ln>
            <a:noFill/>
          </a:ln>
        </p:spPr>
      </p:sp>
      <p:pic>
        <p:nvPicPr>
          <p:cNvPr id="774" name="Immagine 18" descr=""/>
          <p:cNvPicPr/>
          <p:nvPr/>
        </p:nvPicPr>
        <p:blipFill>
          <a:blip r:embed="rId9"/>
          <a:srcRect l="4890" t="38595" r="54890" b="57238"/>
          <a:stretch/>
        </p:blipFill>
        <p:spPr>
          <a:xfrm>
            <a:off x="2381400" y="3878280"/>
            <a:ext cx="2866320" cy="298080"/>
          </a:xfrm>
          <a:prstGeom prst="rect">
            <a:avLst/>
          </a:prstGeom>
          <a:ln w="12600">
            <a:noFill/>
          </a:ln>
        </p:spPr>
      </p:pic>
      <p:sp>
        <p:nvSpPr>
          <p:cNvPr id="775" name="TextShape 8"/>
          <p:cNvSpPr txBox="1"/>
          <p:nvPr/>
        </p:nvSpPr>
        <p:spPr>
          <a:xfrm>
            <a:off x="82800" y="4421160"/>
            <a:ext cx="3947040" cy="267480"/>
          </a:xfrm>
          <a:prstGeom prst="rect">
            <a:avLst/>
          </a:prstGeom>
          <a:noFill/>
          <a:ln>
            <a:noFill/>
          </a:ln>
        </p:spPr>
        <p:txBody>
          <a:bodyPr lIns="0" rIns="0" tIns="0" bIns="0"/>
          <a:p>
            <a:pPr>
              <a:lnSpc>
                <a:spcPct val="100000"/>
              </a:lnSpc>
            </a:pPr>
            <a:r>
              <a:rPr b="0" lang="it-IT" sz="1600" spc="-1" strike="noStrike">
                <a:solidFill>
                  <a:srgbClr val="000000"/>
                </a:solidFill>
                <a:latin typeface="Calibri"/>
                <a:ea typeface="Cambria Math"/>
              </a:rPr>
              <a:t> </a:t>
            </a:r>
            <a:endParaRPr b="0" lang="it-IT" sz="1600" spc="-1" strike="noStrike">
              <a:latin typeface="Arial"/>
            </a:endParaRPr>
          </a:p>
        </p:txBody>
      </p:sp>
      <p:sp>
        <p:nvSpPr>
          <p:cNvPr id="776" name="TextShape 9"/>
          <p:cNvSpPr txBox="1"/>
          <p:nvPr/>
        </p:nvSpPr>
        <p:spPr>
          <a:xfrm>
            <a:off x="0" y="4815360"/>
            <a:ext cx="3328920" cy="360000"/>
          </a:xfrm>
          <a:prstGeom prst="rect">
            <a:avLst/>
          </a:prstGeom>
          <a:noFill/>
          <a:ln>
            <a:noFill/>
          </a:ln>
        </p:spPr>
        <p:txBody>
          <a:bodyPr/>
          <a:p>
            <a:pPr>
              <a:lnSpc>
                <a:spcPct val="100000"/>
              </a:lnSpc>
            </a:pPr>
            <a:r>
              <a:rPr b="0" lang="it-IT" sz="1600" spc="-1" strike="noStrike">
                <a:solidFill>
                  <a:srgbClr val="000000"/>
                </a:solidFill>
                <a:latin typeface="Calibri"/>
              </a:rPr>
              <a:t>a </a:t>
            </a:r>
            <a:r>
              <a:rPr b="0" lang="it-IT" sz="1600" spc="-1" strike="noStrike">
                <a:solidFill>
                  <a:srgbClr val="000000"/>
                </a:solidFill>
                <a:latin typeface="Calibri"/>
                <a:ea typeface="Cambria Math"/>
              </a:rPr>
              <a:t> </a:t>
            </a:r>
            <a:endParaRPr b="0" lang="it-IT" sz="1600" spc="-1" strike="noStrike">
              <a:latin typeface="Arial"/>
            </a:endParaRPr>
          </a:p>
        </p:txBody>
      </p:sp>
      <p:pic>
        <p:nvPicPr>
          <p:cNvPr id="777" name="Immagine 21" descr=""/>
          <p:cNvPicPr/>
          <p:nvPr/>
        </p:nvPicPr>
        <p:blipFill>
          <a:blip r:embed="rId10"/>
          <a:srcRect l="0" t="53262" r="40614" b="38545"/>
          <a:stretch/>
        </p:blipFill>
        <p:spPr>
          <a:xfrm>
            <a:off x="0" y="1895040"/>
            <a:ext cx="3692880" cy="510840"/>
          </a:xfrm>
          <a:prstGeom prst="rect">
            <a:avLst/>
          </a:prstGeom>
          <a:ln w="12600">
            <a:noFill/>
          </a:ln>
        </p:spPr>
      </p:pic>
      <p:pic>
        <p:nvPicPr>
          <p:cNvPr id="778" name="Immagine 22" descr=""/>
          <p:cNvPicPr/>
          <p:nvPr/>
        </p:nvPicPr>
        <p:blipFill>
          <a:blip r:embed="rId11"/>
          <a:srcRect l="0" t="63486" r="83279" b="28070"/>
          <a:stretch/>
        </p:blipFill>
        <p:spPr>
          <a:xfrm>
            <a:off x="0" y="5483880"/>
            <a:ext cx="1191600" cy="603360"/>
          </a:xfrm>
          <a:prstGeom prst="rect">
            <a:avLst/>
          </a:prstGeom>
          <a:ln w="12600">
            <a:noFill/>
          </a:ln>
        </p:spPr>
      </p:pic>
      <p:sp>
        <p:nvSpPr>
          <p:cNvPr id="779" name="TextShape 10"/>
          <p:cNvSpPr txBox="1"/>
          <p:nvPr/>
        </p:nvSpPr>
        <p:spPr>
          <a:xfrm>
            <a:off x="1163520" y="5624640"/>
            <a:ext cx="354240" cy="366120"/>
          </a:xfrm>
          <a:prstGeom prst="rect">
            <a:avLst/>
          </a:prstGeom>
          <a:noFill/>
          <a:ln>
            <a:noFill/>
          </a:ln>
        </p:spPr>
      </p:sp>
      <p:pic>
        <p:nvPicPr>
          <p:cNvPr id="780" name="Immagine 24" descr=""/>
          <p:cNvPicPr/>
          <p:nvPr/>
        </p:nvPicPr>
        <p:blipFill>
          <a:blip r:embed="rId12"/>
          <a:srcRect l="1662" t="87469" r="32795" b="1557"/>
          <a:stretch/>
        </p:blipFill>
        <p:spPr>
          <a:xfrm>
            <a:off x="1517760" y="5276160"/>
            <a:ext cx="4671360" cy="784080"/>
          </a:xfrm>
          <a:prstGeom prst="rect">
            <a:avLst/>
          </a:prstGeom>
          <a:ln w="12600">
            <a:noFill/>
          </a:ln>
        </p:spPr>
      </p:pic>
      <p:sp>
        <p:nvSpPr>
          <p:cNvPr id="781" name="CustomShape 11"/>
          <p:cNvSpPr/>
          <p:nvPr/>
        </p:nvSpPr>
        <p:spPr>
          <a:xfrm>
            <a:off x="82800" y="6228000"/>
            <a:ext cx="6613200" cy="64044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a:p>
            <a:pPr>
              <a:lnSpc>
                <a:spcPct val="100000"/>
              </a:lnSpc>
            </a:pPr>
            <a:r>
              <a:rPr b="0" lang="it-IT" sz="1800" spc="-1" strike="noStrike">
                <a:solidFill>
                  <a:srgbClr val="ed7d31"/>
                </a:solidFill>
                <a:latin typeface="Calibri"/>
              </a:rPr>
              <a:t>Determinazione errore Relativo sull’Accelerazione Gravitazionale</a:t>
            </a:r>
            <a:endParaRPr b="0" lang="it-IT" sz="1800" spc="-1" strike="noStrike">
              <a:latin typeface="Arial"/>
            </a:endParaRPr>
          </a:p>
        </p:txBody>
      </p:sp>
      <p:pic>
        <p:nvPicPr>
          <p:cNvPr id="782" name="Immagine 26" descr=""/>
          <p:cNvPicPr/>
          <p:nvPr/>
        </p:nvPicPr>
        <p:blipFill>
          <a:blip r:embed="rId13"/>
          <a:stretch/>
        </p:blipFill>
        <p:spPr>
          <a:xfrm>
            <a:off x="0" y="6628680"/>
            <a:ext cx="4261320" cy="804600"/>
          </a:xfrm>
          <a:prstGeom prst="rect">
            <a:avLst/>
          </a:prstGeom>
          <a:ln w="12600">
            <a:noFill/>
          </a:ln>
        </p:spPr>
      </p:pic>
      <p:sp>
        <p:nvSpPr>
          <p:cNvPr id="783" name="TextShape 12"/>
          <p:cNvSpPr txBox="1"/>
          <p:nvPr/>
        </p:nvSpPr>
        <p:spPr>
          <a:xfrm>
            <a:off x="-1728360" y="7464960"/>
            <a:ext cx="8334360" cy="366120"/>
          </a:xfrm>
          <a:prstGeom prst="rect">
            <a:avLst/>
          </a:prstGeom>
          <a:noFill/>
          <a:ln>
            <a:noFill/>
          </a:ln>
        </p:spPr>
      </p:sp>
      <p:sp>
        <p:nvSpPr>
          <p:cNvPr id="784" name="CustomShape 13"/>
          <p:cNvSpPr/>
          <p:nvPr/>
        </p:nvSpPr>
        <p:spPr>
          <a:xfrm>
            <a:off x="0" y="7844760"/>
            <a:ext cx="247680" cy="335160"/>
          </a:xfrm>
          <a:custGeom>
            <a:avLst/>
            <a:gdLst/>
            <a:ahLst/>
            <a:rect l="l" t="t" r="r" b="b"/>
            <a:pathLst>
              <a:path w="21600" h="21600">
                <a:moveTo>
                  <a:pt x="0" y="0"/>
                </a:moveTo>
                <a:lnTo>
                  <a:pt x="21600" y="0"/>
                </a:lnTo>
                <a:lnTo>
                  <a:pt x="21600" y="21600"/>
                </a:lnTo>
                <a:lnTo>
                  <a:pt x="0" y="21600"/>
                </a:lnTo>
                <a:close/>
              </a:path>
            </a:pathLst>
          </a:custGeom>
          <a:noFill/>
          <a:ln>
            <a:noFill/>
          </a:ln>
        </p:spPr>
        <p:style>
          <a:lnRef idx="0"/>
          <a:fillRef idx="0"/>
          <a:effectRef idx="0"/>
          <a:fontRef idx="minor"/>
        </p:style>
        <p:txBody>
          <a:bodyPr wrap="none"/>
          <a:p>
            <a:pPr>
              <a:lnSpc>
                <a:spcPct val="100000"/>
              </a:lnSpc>
            </a:pPr>
            <a:r>
              <a:rPr b="0" lang="it-IT" sz="1600" spc="-1" strike="noStrike">
                <a:solidFill>
                  <a:srgbClr val="000000"/>
                </a:solidFill>
                <a:latin typeface="Calibri"/>
                <a:ea typeface="Cambria Math"/>
              </a:rPr>
              <a:t> </a:t>
            </a:r>
            <a:endParaRPr b="0" lang="it-IT" sz="16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5" name="CustomShape 1"/>
          <p:cNvSpPr/>
          <p:nvPr/>
        </p:nvSpPr>
        <p:spPr>
          <a:xfrm>
            <a:off x="443880" y="1656360"/>
            <a:ext cx="6671880" cy="1568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lang="it-IT" sz="2000" spc="-1" strike="noStrike">
                <a:solidFill>
                  <a:srgbClr val="000000"/>
                </a:solidFill>
                <a:latin typeface="Giustificato"/>
                <a:ea typeface="Microsoft YaHei"/>
              </a:rPr>
              <a:t>Il valore che abbiamo ottenuto: g = 10,39m/s^2</a:t>
            </a:r>
            <a:r>
              <a:rPr b="0" i="1" lang="it-IT" sz="2000" spc="-1" strike="noStrike">
                <a:solidFill>
                  <a:srgbClr val="000000"/>
                </a:solidFill>
                <a:latin typeface="Giustificato"/>
                <a:ea typeface="Microsoft YaHei"/>
              </a:rPr>
              <a:t>, </a:t>
            </a:r>
            <a:r>
              <a:rPr b="0" lang="it-IT" sz="2000" spc="-1" strike="noStrike">
                <a:solidFill>
                  <a:srgbClr val="000000"/>
                </a:solidFill>
                <a:latin typeface="Giustificato"/>
                <a:ea typeface="Microsoft YaHei"/>
              </a:rPr>
              <a:t>è prossimo alla reale accelerazione di gravità terrestre (9,81 m/s^2), la differenza di 0,60m/s^2 che abbiamo riscontrato, è giustificabile dalla presenza di errori (sia sistematici che accidentali).</a:t>
            </a:r>
            <a:endParaRPr b="0" lang="it-IT" sz="2000" spc="-1" strike="noStrike">
              <a:latin typeface="Arial"/>
            </a:endParaRPr>
          </a:p>
        </p:txBody>
      </p:sp>
      <p:grpSp>
        <p:nvGrpSpPr>
          <p:cNvPr id="786" name="Group 2"/>
          <p:cNvGrpSpPr/>
          <p:nvPr/>
        </p:nvGrpSpPr>
        <p:grpSpPr>
          <a:xfrm>
            <a:off x="435960" y="283680"/>
            <a:ext cx="6481080" cy="914760"/>
            <a:chOff x="435960" y="283680"/>
            <a:chExt cx="6481080" cy="914760"/>
          </a:xfrm>
        </p:grpSpPr>
        <p:sp>
          <p:nvSpPr>
            <p:cNvPr id="787" name="CustomShape 3"/>
            <p:cNvSpPr/>
            <p:nvPr/>
          </p:nvSpPr>
          <p:spPr>
            <a:xfrm flipH="1">
              <a:off x="435600" y="1198080"/>
              <a:ext cx="6023880" cy="360"/>
            </a:xfrm>
            <a:custGeom>
              <a:avLst/>
              <a:gdLst/>
              <a:ahLst/>
              <a:rect l="l" t="t" r="r" b="b"/>
              <a:pathLst>
                <a:path w="180727200" h="21600">
                  <a:moveTo>
                    <a:pt x="0" y="0"/>
                  </a:moveTo>
                  <a:lnTo>
                    <a:pt x="180727200" y="21600"/>
                  </a:lnTo>
                </a:path>
              </a:pathLst>
            </a:custGeom>
            <a:noFill/>
            <a:ln w="76320">
              <a:solidFill>
                <a:srgbClr val="c55a11"/>
              </a:solidFill>
              <a:miter/>
            </a:ln>
          </p:spPr>
          <p:style>
            <a:lnRef idx="0"/>
            <a:fillRef idx="0"/>
            <a:effectRef idx="0"/>
            <a:fontRef idx="minor"/>
          </p:style>
        </p:sp>
        <p:sp>
          <p:nvSpPr>
            <p:cNvPr id="788" name="CustomShape 4"/>
            <p:cNvSpPr/>
            <p:nvPr/>
          </p:nvSpPr>
          <p:spPr>
            <a:xfrm>
              <a:off x="6003000" y="283680"/>
              <a:ext cx="914040" cy="914040"/>
            </a:xfrm>
            <a:custGeom>
              <a:avLst/>
              <a:gdLst/>
              <a:ahLst/>
              <a:rect l="l" t="t" r="r" b="b"/>
              <a:pathLst>
                <a:path w="21600" h="21600">
                  <a:moveTo>
                    <a:pt x="10800" y="0"/>
                  </a:moveTo>
                  <a:close/>
                </a:path>
              </a:pathLst>
            </a:custGeom>
            <a:noFill/>
            <a:ln w="76320">
              <a:solidFill>
                <a:srgbClr val="c55a11"/>
              </a:solidFill>
              <a:miter/>
            </a:ln>
          </p:spPr>
          <p:style>
            <a:lnRef idx="0"/>
            <a:fillRef idx="0"/>
            <a:effectRef idx="0"/>
            <a:fontRef idx="minor"/>
          </p:style>
        </p:sp>
      </p:grpSp>
      <p:sp>
        <p:nvSpPr>
          <p:cNvPr id="789" name="CustomShape 5"/>
          <p:cNvSpPr/>
          <p:nvPr/>
        </p:nvSpPr>
        <p:spPr>
          <a:xfrm>
            <a:off x="436680" y="532440"/>
            <a:ext cx="4963320" cy="564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nSpc>
                <a:spcPct val="100000"/>
              </a:lnSpc>
            </a:pPr>
            <a:r>
              <a:rPr b="0" lang="it-IT" sz="3200" spc="-1" strike="noStrike">
                <a:solidFill>
                  <a:srgbClr val="000000"/>
                </a:solidFill>
                <a:latin typeface="Segoe UI Historic"/>
                <a:ea typeface="Segoe UI Historic"/>
              </a:rPr>
              <a:t>Risultato</a:t>
            </a:r>
            <a:endParaRPr b="0" lang="it-IT" sz="3200" spc="-1" strike="noStrike">
              <a:latin typeface="Arial"/>
            </a:endParaRPr>
          </a:p>
        </p:txBody>
      </p:sp>
      <p:sp>
        <p:nvSpPr>
          <p:cNvPr id="790" name="CustomShape 6"/>
          <p:cNvSpPr/>
          <p:nvPr/>
        </p:nvSpPr>
        <p:spPr>
          <a:xfrm>
            <a:off x="443880" y="3924360"/>
            <a:ext cx="6671880" cy="3340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lang="it-IT" sz="2000" spc="-1" strike="noStrike">
                <a:solidFill>
                  <a:srgbClr val="000000"/>
                </a:solidFill>
                <a:latin typeface="Giustificato"/>
                <a:ea typeface="Microsoft YaHei"/>
              </a:rPr>
              <a:t>Questa esperienza di laboratorio sul Carrello di Fletcher è stata molto interessante e ci ha fatto capire quant'è facile cadere in errore. </a:t>
            </a:r>
            <a:br/>
            <a:r>
              <a:rPr b="0" lang="it-IT" sz="2000" spc="-1" strike="noStrike">
                <a:solidFill>
                  <a:srgbClr val="000000"/>
                </a:solidFill>
                <a:latin typeface="Giustificato"/>
                <a:ea typeface="Microsoft YaHei"/>
              </a:rPr>
              <a:t>Infatti abbiamo dovuto ripetere le misurazioni delle distanze più volte, oltre al fatto che non avevamo compreso la maniera di utilizzare i dati relativi alla sperimentazione.</a:t>
            </a:r>
            <a:br/>
            <a:r>
              <a:rPr b="0" lang="it-IT" sz="2000" spc="-1" strike="noStrike">
                <a:solidFill>
                  <a:srgbClr val="000000"/>
                </a:solidFill>
                <a:latin typeface="Giustificato"/>
                <a:ea typeface="Microsoft YaHei"/>
              </a:rPr>
              <a:t>Ma alla fine siamo quindi riusciti a trovare un valore prossimo alla reale g.</a:t>
            </a:r>
            <a:br/>
            <a:r>
              <a:rPr b="0" lang="it-IT" sz="2000" spc="-1" strike="noStrike">
                <a:solidFill>
                  <a:srgbClr val="000000"/>
                </a:solidFill>
                <a:latin typeface="Giustificato"/>
                <a:ea typeface="Microsoft YaHei"/>
              </a:rPr>
              <a:t>Siamo contenti di questo risultato ed è stato piacevole lavorare in gruppo.</a:t>
            </a:r>
            <a:endParaRPr b="0" lang="it-IT" sz="2000" spc="-1" strike="noStrike">
              <a:latin typeface="Arial"/>
            </a:endParaRPr>
          </a:p>
        </p:txBody>
      </p:sp>
      <p:pic>
        <p:nvPicPr>
          <p:cNvPr id="791" name="Immagine 1" descr=""/>
          <p:cNvPicPr/>
          <p:nvPr/>
        </p:nvPicPr>
        <p:blipFill>
          <a:blip r:embed="rId1"/>
          <a:stretch/>
        </p:blipFill>
        <p:spPr>
          <a:xfrm>
            <a:off x="6139440" y="441360"/>
            <a:ext cx="626040" cy="626040"/>
          </a:xfrm>
          <a:prstGeom prst="rect">
            <a:avLst/>
          </a:prstGeom>
          <a:ln w="12600">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244</TotalTime>
  <Application>LibreOffice/6.0.7.3$Linux_X86_64 LibreOffice_project/00m0$Build-3</Application>
  <Words>772</Words>
  <Paragraphs>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Rosa Maria</cp:lastModifiedBy>
  <dcterms:modified xsi:type="dcterms:W3CDTF">2020-03-28T12:07:46Z</dcterms:modified>
  <cp:revision>30</cp:revision>
  <dc:subject/>
  <dc:title>Presentazione standard di PowerPoint</dc:title>
</cp:coreProperties>
</file>