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7"/>
  </p:normalViewPr>
  <p:slideViewPr>
    <p:cSldViewPr snapToGrid="0" snapToObjects="1"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3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3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1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 for </a:t>
            </a:r>
            <a:r>
              <a:rPr lang="it-IT" dirty="0" err="1" smtClean="0"/>
              <a:t>Inclusion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ERASMUS+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1" y="2465675"/>
            <a:ext cx="3285248" cy="33882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4343" cy="16489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50" y="0"/>
            <a:ext cx="2474343" cy="164891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86" y="0"/>
            <a:ext cx="2477957" cy="16513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25" y="0"/>
            <a:ext cx="2498361" cy="16489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86" r="-727" b="16241"/>
          <a:stretch/>
        </p:blipFill>
        <p:spPr>
          <a:xfrm>
            <a:off x="4895993" y="0"/>
            <a:ext cx="2107443" cy="16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My guest </a:t>
            </a:r>
            <a:r>
              <a:rPr lang="it-IT" dirty="0" err="1" smtClean="0"/>
              <a:t>was</a:t>
            </a:r>
            <a:r>
              <a:rPr lang="it-IT" dirty="0" smtClean="0"/>
              <a:t> Fatma </a:t>
            </a:r>
            <a:r>
              <a:rPr lang="it-IT" dirty="0" err="1" smtClean="0"/>
              <a:t>Atmaca</a:t>
            </a:r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rot="16478876">
            <a:off x="7649520" y="733601"/>
            <a:ext cx="1391596" cy="4023360"/>
          </a:xfrm>
        </p:spPr>
        <p:txBody>
          <a:bodyPr/>
          <a:lstStyle/>
          <a:p>
            <a:r>
              <a:rPr lang="it-IT" b="1" i="1" dirty="0" err="1" smtClean="0"/>
              <a:t>She</a:t>
            </a:r>
            <a:r>
              <a:rPr lang="it-IT" b="1" i="1" dirty="0" smtClean="0"/>
              <a:t> </a:t>
            </a:r>
            <a:r>
              <a:rPr lang="it-IT" b="1" i="1" dirty="0" err="1" smtClean="0"/>
              <a:t>is</a:t>
            </a:r>
            <a:r>
              <a:rPr lang="it-IT" b="1" i="1" dirty="0" smtClean="0"/>
              <a:t> </a:t>
            </a:r>
            <a:r>
              <a:rPr lang="it-IT" b="1" i="1" dirty="0"/>
              <a:t>a </a:t>
            </a:r>
            <a:r>
              <a:rPr lang="it-IT" b="1" i="1" dirty="0" err="1" smtClean="0"/>
              <a:t>really</a:t>
            </a:r>
            <a:r>
              <a:rPr lang="it-IT" b="1" i="1" dirty="0" smtClean="0"/>
              <a:t> </a:t>
            </a:r>
            <a:r>
              <a:rPr lang="it-IT" b="1" i="1" dirty="0" err="1" smtClean="0"/>
              <a:t>generous</a:t>
            </a:r>
            <a:r>
              <a:rPr lang="it-IT" b="1" i="1" dirty="0" smtClean="0"/>
              <a:t> and positive </a:t>
            </a:r>
            <a:r>
              <a:rPr lang="it-IT" b="1" i="1" dirty="0" err="1" smtClean="0"/>
              <a:t>person</a:t>
            </a:r>
            <a:r>
              <a:rPr lang="it-IT" b="1" i="1" dirty="0" smtClean="0"/>
              <a:t>!</a:t>
            </a:r>
            <a:endParaRPr lang="it-IT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26" y="1812311"/>
            <a:ext cx="2815153" cy="446707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>
            <a:off x="4751882" y="1888760"/>
            <a:ext cx="1244184" cy="1380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ore 8"/>
          <p:cNvSpPr/>
          <p:nvPr/>
        </p:nvSpPr>
        <p:spPr>
          <a:xfrm>
            <a:off x="7090348" y="3269601"/>
            <a:ext cx="1439055" cy="11075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102">
            <a:off x="5962442" y="4264803"/>
            <a:ext cx="1211152" cy="80712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86" r="-727" b="16241"/>
          <a:stretch/>
        </p:blipFill>
        <p:spPr>
          <a:xfrm rot="20209835">
            <a:off x="538975" y="3080085"/>
            <a:ext cx="762457" cy="60441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84">
            <a:off x="8915126" y="2552011"/>
            <a:ext cx="2096646" cy="3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With friends..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 flipH="1">
            <a:off x="11155679" y="1845734"/>
            <a:ext cx="45719" cy="4023360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993">
            <a:off x="1097281" y="1845733"/>
            <a:ext cx="2365448" cy="42402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b="353"/>
          <a:stretch/>
        </p:blipFill>
        <p:spPr>
          <a:xfrm rot="531896">
            <a:off x="8479236" y="465372"/>
            <a:ext cx="2666921" cy="44745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586">
            <a:off x="4579072" y="1587376"/>
            <a:ext cx="2827863" cy="45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Trip to Syracuse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9" y="1737360"/>
            <a:ext cx="4690048" cy="281711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5" y="110782"/>
            <a:ext cx="4854940" cy="32769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97" y="3387778"/>
            <a:ext cx="4616970" cy="29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Thanks</a:t>
            </a:r>
            <a:r>
              <a:rPr lang="it-IT" dirty="0"/>
              <a:t> to </a:t>
            </a:r>
            <a:r>
              <a:rPr lang="it-IT" dirty="0" err="1"/>
              <a:t>everyone</a:t>
            </a:r>
            <a:r>
              <a:rPr lang="it-IT" dirty="0"/>
              <a:t> 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fantastic</a:t>
            </a:r>
            <a:r>
              <a:rPr lang="it-IT" dirty="0"/>
              <a:t> </a:t>
            </a:r>
            <a:r>
              <a:rPr lang="it-IT" dirty="0" err="1"/>
              <a:t>experience</a:t>
            </a:r>
            <a:r>
              <a:rPr lang="it-IT" dirty="0"/>
              <a:t>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4" y="1873770"/>
            <a:ext cx="8858687" cy="373255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98637" y="5456420"/>
            <a:ext cx="211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Created</a:t>
            </a:r>
            <a:r>
              <a:rPr lang="it-IT" dirty="0" smtClean="0"/>
              <a:t> by </a:t>
            </a:r>
          </a:p>
          <a:p>
            <a:r>
              <a:rPr lang="it-IT" dirty="0" smtClean="0"/>
              <a:t>Giada Castorina 3AT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40</Words>
  <Application>Microsoft Office PowerPoint</Application>
  <PresentationFormat>Personalizzato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Retrospettivo</vt:lpstr>
      <vt:lpstr>All Together for Inclusion </vt:lpstr>
      <vt:lpstr>My guest was Fatma Atmaca..</vt:lpstr>
      <vt:lpstr>With friends..</vt:lpstr>
      <vt:lpstr>Trip to Syracuse </vt:lpstr>
      <vt:lpstr>Thanks to everyone for this fantastic experience!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Together for Inclusion</dc:title>
  <dc:creator>Utente di Microsoft Office</dc:creator>
  <cp:lastModifiedBy>Utente</cp:lastModifiedBy>
  <cp:revision>10</cp:revision>
  <dcterms:created xsi:type="dcterms:W3CDTF">2017-06-21T16:18:34Z</dcterms:created>
  <dcterms:modified xsi:type="dcterms:W3CDTF">2017-06-27T18:49:38Z</dcterms:modified>
</cp:coreProperties>
</file>