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7"/>
  </p:normalViewPr>
  <p:slideViewPr>
    <p:cSldViewPr snapToGrid="0" snapToObjects="1">
      <p:cViewPr>
        <p:scale>
          <a:sx n="76" d="100"/>
          <a:sy n="76" d="100"/>
        </p:scale>
        <p:origin x="-468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456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53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504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4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20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5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39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796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888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3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21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Together</a:t>
            </a:r>
            <a:r>
              <a:rPr lang="it-IT" dirty="0" smtClean="0"/>
              <a:t> for </a:t>
            </a:r>
            <a:r>
              <a:rPr lang="it-IT" dirty="0" err="1" smtClean="0"/>
              <a:t>Inclusion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ERASMUS+</a:t>
            </a:r>
            <a:endParaRPr lang="it-IT" sz="32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581" y="2465675"/>
            <a:ext cx="3285248" cy="338825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74343" cy="164891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650" y="0"/>
            <a:ext cx="2474343" cy="164891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86" y="0"/>
            <a:ext cx="2477957" cy="165132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725" y="0"/>
            <a:ext cx="2498361" cy="164891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6486" r="-727" b="16241"/>
          <a:stretch/>
        </p:blipFill>
        <p:spPr>
          <a:xfrm>
            <a:off x="4895993" y="0"/>
            <a:ext cx="2107443" cy="167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My guest </a:t>
            </a:r>
            <a:r>
              <a:rPr lang="it-IT" dirty="0" err="1" smtClean="0"/>
              <a:t>was</a:t>
            </a:r>
            <a:r>
              <a:rPr lang="it-IT" dirty="0" smtClean="0"/>
              <a:t> Fatma </a:t>
            </a:r>
            <a:r>
              <a:rPr lang="it-IT" dirty="0" err="1" smtClean="0"/>
              <a:t>Atmaca</a:t>
            </a:r>
            <a:r>
              <a:rPr lang="it-IT" dirty="0" smtClean="0"/>
              <a:t>..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 rot="16478876">
            <a:off x="7649520" y="733601"/>
            <a:ext cx="1391596" cy="4023360"/>
          </a:xfrm>
        </p:spPr>
        <p:txBody>
          <a:bodyPr/>
          <a:lstStyle/>
          <a:p>
            <a:r>
              <a:rPr lang="it-IT" b="1" i="1" dirty="0" err="1" smtClean="0"/>
              <a:t>She</a:t>
            </a:r>
            <a:r>
              <a:rPr lang="it-IT" b="1" i="1" dirty="0" smtClean="0"/>
              <a:t> </a:t>
            </a:r>
            <a:r>
              <a:rPr lang="it-IT" b="1" i="1" dirty="0" err="1" smtClean="0"/>
              <a:t>is</a:t>
            </a:r>
            <a:r>
              <a:rPr lang="it-IT" b="1" i="1" dirty="0" smtClean="0"/>
              <a:t> </a:t>
            </a:r>
            <a:r>
              <a:rPr lang="it-IT" b="1" i="1" dirty="0"/>
              <a:t>a </a:t>
            </a:r>
            <a:r>
              <a:rPr lang="it-IT" b="1" i="1" dirty="0" err="1" smtClean="0"/>
              <a:t>really</a:t>
            </a:r>
            <a:r>
              <a:rPr lang="it-IT" b="1" i="1" dirty="0" smtClean="0"/>
              <a:t> </a:t>
            </a:r>
            <a:r>
              <a:rPr lang="it-IT" b="1" i="1" dirty="0" err="1" smtClean="0"/>
              <a:t>generous</a:t>
            </a:r>
            <a:r>
              <a:rPr lang="it-IT" b="1" i="1" dirty="0" smtClean="0"/>
              <a:t> and positive </a:t>
            </a:r>
            <a:r>
              <a:rPr lang="it-IT" b="1" i="1" dirty="0" err="1" smtClean="0"/>
              <a:t>person</a:t>
            </a:r>
            <a:r>
              <a:rPr lang="it-IT" b="1" i="1" dirty="0" smtClean="0"/>
              <a:t>!</a:t>
            </a:r>
            <a:endParaRPr lang="it-IT" b="1" i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26" y="1812311"/>
            <a:ext cx="2815153" cy="4467070"/>
          </a:xfrm>
          <a:prstGeom prst="rect">
            <a:avLst/>
          </a:prstGeom>
        </p:spPr>
      </p:pic>
      <p:cxnSp>
        <p:nvCxnSpPr>
          <p:cNvPr id="7" name="Connettore 2 6"/>
          <p:cNvCxnSpPr/>
          <p:nvPr/>
        </p:nvCxnSpPr>
        <p:spPr>
          <a:xfrm flipH="1">
            <a:off x="4751882" y="1888760"/>
            <a:ext cx="1244184" cy="1380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ore 8"/>
          <p:cNvSpPr/>
          <p:nvPr/>
        </p:nvSpPr>
        <p:spPr>
          <a:xfrm>
            <a:off x="7090348" y="3269601"/>
            <a:ext cx="1439055" cy="1107527"/>
          </a:xfrm>
          <a:prstGeom prst="hear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102">
            <a:off x="5962442" y="4264803"/>
            <a:ext cx="1211152" cy="80712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6486" r="-727" b="16241"/>
          <a:stretch/>
        </p:blipFill>
        <p:spPr>
          <a:xfrm rot="20209835">
            <a:off x="538975" y="3080085"/>
            <a:ext cx="762457" cy="604413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684">
            <a:off x="8915126" y="2552011"/>
            <a:ext cx="2096646" cy="372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With friends..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 flipH="1">
            <a:off x="11155679" y="1845734"/>
            <a:ext cx="45719" cy="4023360"/>
          </a:xfrm>
        </p:spPr>
        <p:txBody>
          <a:bodyPr>
            <a:normAutofit fontScale="25000" lnSpcReduction="20000"/>
          </a:bodyPr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5993">
            <a:off x="1097281" y="1845733"/>
            <a:ext cx="2365448" cy="424027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b="353"/>
          <a:stretch/>
        </p:blipFill>
        <p:spPr>
          <a:xfrm rot="531896">
            <a:off x="8479236" y="465372"/>
            <a:ext cx="2666921" cy="447455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2586">
            <a:off x="4579072" y="1587376"/>
            <a:ext cx="2827863" cy="454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4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Trip to Syracuse 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49" y="1737360"/>
            <a:ext cx="4690048" cy="281711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545" y="110782"/>
            <a:ext cx="4854940" cy="327699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597" y="3387778"/>
            <a:ext cx="4616970" cy="290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6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Thanks</a:t>
            </a:r>
            <a:r>
              <a:rPr lang="it-IT" dirty="0"/>
              <a:t> to </a:t>
            </a:r>
            <a:r>
              <a:rPr lang="it-IT" dirty="0" err="1"/>
              <a:t>everyone</a:t>
            </a:r>
            <a:r>
              <a:rPr lang="it-IT" dirty="0"/>
              <a:t> for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fantastic</a:t>
            </a:r>
            <a:r>
              <a:rPr lang="it-IT" dirty="0"/>
              <a:t> </a:t>
            </a:r>
            <a:r>
              <a:rPr lang="it-IT" dirty="0" err="1"/>
              <a:t>experience</a:t>
            </a:r>
            <a:r>
              <a:rPr lang="it-IT" dirty="0"/>
              <a:t>!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4" y="1873770"/>
            <a:ext cx="8858687" cy="3732551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9698637" y="5456420"/>
            <a:ext cx="2113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Created</a:t>
            </a:r>
            <a:r>
              <a:rPr lang="it-IT" dirty="0" smtClean="0"/>
              <a:t> by </a:t>
            </a:r>
          </a:p>
          <a:p>
            <a:r>
              <a:rPr lang="it-IT" dirty="0" smtClean="0"/>
              <a:t>Giada Castorina 3AT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80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ttivo">
  <a:themeElements>
    <a:clrScheme name="Retrospettivo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</TotalTime>
  <Words>40</Words>
  <Application>Microsoft Office PowerPoint</Application>
  <PresentationFormat>Personalizzato</PresentationFormat>
  <Paragraphs>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Retrospettivo</vt:lpstr>
      <vt:lpstr>All Together for Inclusion </vt:lpstr>
      <vt:lpstr>My guest was Fatma Atmaca..</vt:lpstr>
      <vt:lpstr>With friends..</vt:lpstr>
      <vt:lpstr>Trip to Syracuse </vt:lpstr>
      <vt:lpstr>Thanks to everyone for this fantastic experience!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Together for Inclusion</dc:title>
  <dc:creator>Utente di Microsoft Office</dc:creator>
  <cp:lastModifiedBy>Utente</cp:lastModifiedBy>
  <cp:revision>10</cp:revision>
  <dcterms:created xsi:type="dcterms:W3CDTF">2017-06-21T16:18:34Z</dcterms:created>
  <dcterms:modified xsi:type="dcterms:W3CDTF">2017-06-27T18:49:38Z</dcterms:modified>
</cp:coreProperties>
</file>