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4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685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057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2764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63450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1815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774830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0946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1906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530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180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9242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0186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6863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138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7715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550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3095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72655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9750" y="4219227"/>
            <a:ext cx="4909309" cy="1354207"/>
          </a:xfrm>
          <a:prstGeom prst="rect">
            <a:avLst/>
          </a:prstGeom>
        </p:spPr>
      </p:pic>
      <p:pic>
        <p:nvPicPr>
          <p:cNvPr id="8" name="Immagin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9750" y="1247014"/>
            <a:ext cx="5258835" cy="18975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9357" y="1938855"/>
            <a:ext cx="5634245" cy="382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112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05603" y="570672"/>
            <a:ext cx="8330233" cy="3767670"/>
          </a:xfrm>
        </p:spPr>
        <p:txBody>
          <a:bodyPr/>
          <a:lstStyle/>
          <a:p>
            <a:r>
              <a:rPr lang="it-IT" altLang="en-US"/>
              <a:t>SIAMO RAGAZZI E RAGAZZE CON QUALCHE PROBLEMA DI APPRENDIMENTO E MOLTA VOGLIA DI DIMOSTRARE A NOI STESSI E AGLI ALTRI CHE ABBIAMO QUALCOSA I Più CHE CI RENDE SPECIALI</a:t>
            </a:r>
          </a:p>
        </p:txBody>
      </p:sp>
      <p:pic>
        <p:nvPicPr>
          <p:cNvPr id="4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31467" y="4147575"/>
            <a:ext cx="5120931" cy="16613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8857" y="616017"/>
            <a:ext cx="6554867" cy="2446476"/>
          </a:xfrm>
        </p:spPr>
        <p:txBody>
          <a:bodyPr/>
          <a:lstStyle/>
          <a:p>
            <a:r>
              <a:rPr lang="it-IT" altLang="en-US" sz="4000">
                <a:solidFill>
                  <a:schemeClr val="accent2"/>
                </a:solidFill>
              </a:rPr>
              <a:t>NON SIAMO AFFETTI DA NESSSUNA MALATTIA!!!!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03556" y="2818157"/>
            <a:ext cx="6554867" cy="3393800"/>
          </a:xfrm>
        </p:spPr>
        <p:txBody>
          <a:bodyPr/>
          <a:lstStyle/>
          <a:p>
            <a:r>
              <a:rPr lang="it-IT" altLang="en-US"/>
              <a:t>ABBIAMO UN Q.I. Più ALTO DEL NORMALE….MA I NOSTRI RITMI DI APPRENDIMENTO SONO DIVERSI…..</a:t>
            </a:r>
          </a:p>
          <a:p>
            <a:r>
              <a:rPr lang="it-IT" altLang="en-US"/>
              <a:t>VOGLIAMO TEMPO</a:t>
            </a:r>
          </a:p>
          <a:p>
            <a:r>
              <a:rPr lang="it-IT" altLang="en-US"/>
              <a:t>VOGLIAMO SVOLGERE I NOSTRI ELABORATI SERENAMENTE</a:t>
            </a:r>
          </a:p>
          <a:p>
            <a:r>
              <a:rPr lang="it-IT" altLang="en-US"/>
              <a:t>VOGLIAMO ESSERE VALORIZZATI</a:t>
            </a:r>
          </a:p>
        </p:txBody>
      </p:sp>
      <p:pic>
        <p:nvPicPr>
          <p:cNvPr id="14" name="Immagin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38692" y="243300"/>
            <a:ext cx="2605916" cy="2574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2821" y="-69988"/>
            <a:ext cx="5597397" cy="2076450"/>
          </a:xfrm>
        </p:spPr>
        <p:txBody>
          <a:bodyPr/>
          <a:lstStyle/>
          <a:p>
            <a:r>
              <a:rPr lang="it-IT" altLang="en-US" b="1" i="1">
                <a:solidFill>
                  <a:schemeClr val="accent2"/>
                </a:solidFill>
              </a:rPr>
              <a:t>STILI DI APPRENDIMENTO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96393" y="1229138"/>
            <a:ext cx="6554867" cy="3767670"/>
          </a:xfrm>
        </p:spPr>
        <p:txBody>
          <a:bodyPr/>
          <a:lstStyle/>
          <a:p>
            <a:r>
              <a:rPr lang="it-IT" altLang="en-US">
                <a:solidFill>
                  <a:schemeClr val="tx1"/>
                </a:solidFill>
              </a:rPr>
              <a:t>VISIVO</a:t>
            </a:r>
          </a:p>
          <a:p>
            <a:r>
              <a:rPr lang="it-IT" altLang="en-US">
                <a:solidFill>
                  <a:schemeClr val="tx1"/>
                </a:solidFill>
              </a:rPr>
              <a:t>VERBALE </a:t>
            </a:r>
          </a:p>
          <a:p>
            <a:r>
              <a:rPr lang="it-IT" altLang="en-US">
                <a:solidFill>
                  <a:schemeClr val="tx1"/>
                </a:solidFill>
              </a:rPr>
              <a:t>CINESTESICO</a:t>
            </a:r>
          </a:p>
          <a:p>
            <a:r>
              <a:rPr lang="it-IT" altLang="en-US">
                <a:solidFill>
                  <a:schemeClr val="tx1"/>
                </a:solidFill>
              </a:rPr>
              <a:t>FONOLOGICO</a:t>
            </a:r>
          </a:p>
        </p:txBody>
      </p:sp>
      <p:pic>
        <p:nvPicPr>
          <p:cNvPr id="2" name="Immagin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7152" y="1910796"/>
            <a:ext cx="3441423" cy="30401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52036" y="141217"/>
            <a:ext cx="6554867" cy="1524000"/>
          </a:xfrm>
        </p:spPr>
        <p:txBody>
          <a:bodyPr/>
          <a:lstStyle/>
          <a:p>
            <a:r>
              <a:rPr lang="it-IT" altLang="en-US" sz="4000">
                <a:solidFill>
                  <a:schemeClr val="accent2"/>
                </a:solidFill>
              </a:rPr>
              <a:t>COSA POSSIAMO FARE PER MIGLIORARE?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30451" y="1577836"/>
            <a:ext cx="5870299" cy="4441549"/>
          </a:xfrm>
        </p:spPr>
        <p:txBody>
          <a:bodyPr>
            <a:normAutofit fontScale="92500" lnSpcReduction="20000"/>
          </a:bodyPr>
          <a:lstStyle/>
          <a:p>
            <a:r>
              <a:rPr lang="it-IT" altLang="en-US" sz="2800"/>
              <a:t>IMPARIAMO A FARE LE MAPPE CONCETTUALI</a:t>
            </a:r>
          </a:p>
          <a:p>
            <a:r>
              <a:rPr lang="it-IT" altLang="en-US" sz="2800"/>
              <a:t>IMPARIAMO DEI PICCOLI ACCORGIMENTI PER MEMORIZZARE ALCUNE SEQUENZE(ESEMPIO VERBI LATINI/GRECI,FORMULE MATEMATICHE)</a:t>
            </a:r>
          </a:p>
          <a:p>
            <a:r>
              <a:rPr lang="it-IT" altLang="en-US" sz="2800"/>
              <a:t>IMPARIAMO A CONTROLLARE ANSIA E SRESS CHE SONO LA CAUSA PRINCIPALE DEI NOSTRI INSUCCESSI SCOLASTICI</a:t>
            </a:r>
          </a:p>
        </p:txBody>
      </p:sp>
      <p:pic>
        <p:nvPicPr>
          <p:cNvPr id="6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4549" y="1279663"/>
            <a:ext cx="3559452" cy="4895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6675"/>
            <a:ext cx="6554867" cy="1524000"/>
          </a:xfrm>
        </p:spPr>
        <p:txBody>
          <a:bodyPr/>
          <a:lstStyle/>
          <a:p>
            <a:r>
              <a:rPr lang="it-IT" altLang="en-US" sz="4000">
                <a:solidFill>
                  <a:schemeClr val="accent2"/>
                </a:solidFill>
              </a:rPr>
              <a:t>IMPARIAMO A CHIEDERE AIUTO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47041" y="1372014"/>
            <a:ext cx="5237507" cy="3767670"/>
          </a:xfrm>
        </p:spPr>
        <p:txBody>
          <a:bodyPr/>
          <a:lstStyle/>
          <a:p>
            <a:r>
              <a:rPr lang="it-IT" altLang="en-US"/>
              <a:t>SE LA SPIEGAZIONE è STATA TROPPO ACCELERATA E SE NON ABBIAMO BEN CAPITO NON è UMILIANTE CHIEDERE AIUTO FACCIAMO UN FAVORE A NOI E ALLA CLASSE</a:t>
            </a:r>
          </a:p>
          <a:p>
            <a:endParaRPr lang="it-IT" altLang="en-US"/>
          </a:p>
          <a:p>
            <a:endParaRPr lang="it-IT" altLang="en-US"/>
          </a:p>
        </p:txBody>
      </p:sp>
      <p:pic>
        <p:nvPicPr>
          <p:cNvPr id="2" name="Immagin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44598" y="2093798"/>
            <a:ext cx="3048000" cy="38883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7944" y="128795"/>
            <a:ext cx="7374420" cy="1524000"/>
          </a:xfrm>
        </p:spPr>
        <p:txBody>
          <a:bodyPr/>
          <a:lstStyle/>
          <a:p>
            <a:r>
              <a:rPr lang="it-IT" altLang="en-US" sz="4000">
                <a:solidFill>
                  <a:schemeClr val="accent2"/>
                </a:solidFill>
              </a:rPr>
              <a:t>SIAMO IN </a:t>
            </a:r>
            <a:r>
              <a:rPr lang="it-IT" altLang="en-US" sz="4000" smtClean="0">
                <a:solidFill>
                  <a:schemeClr val="accent2"/>
                </a:solidFill>
              </a:rPr>
              <a:t>COMPAGNIA DI …</a:t>
            </a:r>
            <a:endParaRPr lang="it-IT" altLang="en-US" sz="4000">
              <a:solidFill>
                <a:schemeClr val="accent2"/>
              </a:solidFill>
            </a:endParaRPr>
          </a:p>
        </p:txBody>
      </p:sp>
      <p:pic>
        <p:nvPicPr>
          <p:cNvPr id="3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35396" y="1268482"/>
            <a:ext cx="5819516" cy="53915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146</Words>
  <Application>Microsoft Office PowerPoint</Application>
  <PresentationFormat>Presentazione su schermo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Sezione</vt:lpstr>
      <vt:lpstr>Diapositiva 1</vt:lpstr>
      <vt:lpstr>Diapositiva 2</vt:lpstr>
      <vt:lpstr>Diapositiva 3</vt:lpstr>
      <vt:lpstr>NON SIAMO AFFETTI DA NESSSUNA MALATTIA!!!!</vt:lpstr>
      <vt:lpstr>STILI DI APPRENDIMENTO</vt:lpstr>
      <vt:lpstr>COSA POSSIAMO FARE PER MIGLIORARE?</vt:lpstr>
      <vt:lpstr>IMPARIAMO A CHIEDERE AIUTO</vt:lpstr>
      <vt:lpstr>SIAMO IN COMPAGNIA DI …</vt:lpstr>
    </vt:vector>
  </TitlesOfParts>
  <Company>vc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DSA….NO PROBLEM</dc:title>
  <dc:creator>valeria</dc:creator>
  <cp:lastModifiedBy>Segreteria</cp:lastModifiedBy>
  <cp:revision>7</cp:revision>
  <dcterms:created xsi:type="dcterms:W3CDTF">2015-11-30T15:38:23Z</dcterms:created>
  <dcterms:modified xsi:type="dcterms:W3CDTF">2016-01-21T09:14:09Z</dcterms:modified>
</cp:coreProperties>
</file>