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4" r:id="rId3"/>
    <p:sldId id="265" r:id="rId4"/>
    <p:sldId id="266" r:id="rId5"/>
    <p:sldId id="267" r:id="rId6"/>
    <p:sldId id="257" r:id="rId7"/>
    <p:sldId id="261" r:id="rId8"/>
    <p:sldId id="262" r:id="rId9"/>
    <p:sldId id="258" r:id="rId10"/>
    <p:sldId id="259" r:id="rId11"/>
    <p:sldId id="263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24" autoAdjust="0"/>
  </p:normalViewPr>
  <p:slideViewPr>
    <p:cSldViewPr>
      <p:cViewPr>
        <p:scale>
          <a:sx n="77" d="100"/>
          <a:sy n="77" d="100"/>
        </p:scale>
        <p:origin x="-116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5BCA9-002B-441D-AE15-A95EDCF634F0}" type="datetimeFigureOut">
              <a:rPr lang="it-IT" smtClean="0"/>
              <a:pPr/>
              <a:t>01/12/2015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93804-D1CE-41CF-97DE-A4A63033795A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06468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93804-D1CE-41CF-97DE-A4A63033795A}" type="slidenum">
              <a:rPr lang="it-IT" smtClean="0"/>
              <a:pPr/>
              <a:t>10</a:t>
            </a:fld>
            <a:endParaRPr lang="it-I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01/12/2015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spd="med" advClick="0" advTm="300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01/12/2015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spd="med" advClick="0" advTm="300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01/12/2015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spd="med" advClick="0" advTm="300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01/12/2015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spd="med" advClick="0" advTm="300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01/12/2015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spd="med" advClick="0" advTm="300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01/12/2015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spd="med" advClick="0" advTm="300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01/12/2015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spd="med" advClick="0" advTm="300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01/12/2015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spd="med" advClick="0" advTm="300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01/12/2015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spd="med" advClick="0" advTm="300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01/12/2015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spd="med" advClick="0" advTm="300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01/12/2015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spd="med" advClick="0" advTm="300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  <a:lum bright="-20000" contrast="2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01/12/2015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30000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C:\Users\cristina\Downloads\Zampognaro%20in%20Sicilia%20Sebastiano%20Nan&#232;%20%20Ninu%20Ninu%20%20www.zampognaro.it.mp3" TargetMode="Externa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natale-02_MGb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Rettangolo 4"/>
          <p:cNvSpPr/>
          <p:nvPr/>
        </p:nvSpPr>
        <p:spPr>
          <a:xfrm>
            <a:off x="691503" y="332656"/>
            <a:ext cx="7570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SICILIAN CHRISTMAS</a:t>
            </a:r>
            <a:endParaRPr lang="it-IT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Zampognaro in Sicilia Sebastiano Nanè  Ninu Ninu  www.zampognaro.it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Click="0" advTm="13421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dolci-di-natale-palermo-buccella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36135" y="0"/>
            <a:ext cx="5707866" cy="321297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3" name="Immagine 2" descr="13.cubait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" y="3189602"/>
            <a:ext cx="5508104" cy="3668397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CasellaDiTesto 4"/>
          <p:cNvSpPr txBox="1"/>
          <p:nvPr/>
        </p:nvSpPr>
        <p:spPr>
          <a:xfrm>
            <a:off x="5652120" y="5157192"/>
            <a:ext cx="3240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/>
              <a:t> </a:t>
            </a:r>
            <a:r>
              <a:rPr lang="it-IT" sz="4400" dirty="0" smtClean="0"/>
              <a:t>NUGAT </a:t>
            </a:r>
            <a:endParaRPr lang="it-IT" sz="44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79512" y="188640"/>
            <a:ext cx="32403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4400" dirty="0" smtClean="0"/>
          </a:p>
          <a:p>
            <a:r>
              <a:rPr lang="it-IT" sz="4400" dirty="0" smtClean="0"/>
              <a:t>MUSTAZZOLI</a:t>
            </a:r>
            <a:endParaRPr lang="it-IT" sz="44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1628800"/>
            <a:ext cx="3419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SWEETS FILLED WITH  </a:t>
            </a:r>
            <a:r>
              <a:rPr lang="it-IT" sz="2000" dirty="0" smtClean="0"/>
              <a:t>FIGS </a:t>
            </a:r>
            <a:r>
              <a:rPr lang="it-IT" sz="2000" dirty="0" smtClean="0"/>
              <a:t>AND DRIED FRUIT</a:t>
            </a:r>
            <a:endParaRPr lang="it-IT" sz="20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868144" y="4149080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 smtClean="0"/>
              <a:t>MADE WITH ALMONDS AND SUGAR </a:t>
            </a:r>
            <a:endParaRPr lang="it-IT" sz="2000" dirty="0"/>
          </a:p>
        </p:txBody>
      </p:sp>
    </p:spTree>
  </p:cSld>
  <p:clrMapOvr>
    <a:masterClrMapping/>
  </p:clrMapOvr>
  <p:transition spd="med" advClick="0" advTm="6687"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0" y="908721"/>
            <a:ext cx="91440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EDITED </a:t>
            </a:r>
            <a:r>
              <a:rPr lang="it-IT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BY </a:t>
            </a:r>
          </a:p>
          <a:p>
            <a:pPr algn="ctr"/>
            <a:r>
              <a:rPr lang="it-IT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CRISTINA TROMBETTA </a:t>
            </a:r>
          </a:p>
          <a:p>
            <a:pPr algn="ctr"/>
            <a:r>
              <a:rPr lang="it-IT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2°Bs</a:t>
            </a:r>
            <a:endParaRPr lang="it-IT" sz="5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it-IT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LICEO “CONCETTO MARCHESI”</a:t>
            </a:r>
          </a:p>
          <a:p>
            <a:pPr algn="ctr"/>
            <a:r>
              <a:rPr lang="it-IT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MASCALUCIA (CT)</a:t>
            </a:r>
            <a:endParaRPr lang="it-IT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979712" y="0"/>
            <a:ext cx="51188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“ All together for Inclusion”</a:t>
            </a:r>
            <a:endParaRPr lang="en-US" sz="2800" b="1" dirty="0"/>
          </a:p>
        </p:txBody>
      </p:sp>
      <p:pic>
        <p:nvPicPr>
          <p:cNvPr id="6" name="Immagine 5" descr="LogoProgettoMarchesiQuadrat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56792" cy="1556792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7" name="Immagine 6" descr="logo marches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0"/>
            <a:ext cx="2195736" cy="1412776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ransition spd="med" advClick="0" advTm="8250"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bruxelles_2_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59" y="332656"/>
            <a:ext cx="9135342" cy="612068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med" advClick="0" advTm="8375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ercatini-b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96" y="1484784"/>
            <a:ext cx="9145592" cy="388843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 advClick="0" advTm="839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Mercatini-di-Natale-a-Bolzano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340"/>
            <a:ext cx="9144000" cy="686068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med" advClick="0" advTm="7235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94558"/>
            <a:ext cx="9144000" cy="486888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med" advClick="0" advTm="7125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carretto-sicilia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5702" cy="68580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med" advClick="0" advTm="8844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Presepe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 spd="med" advClick="0" advTm="7109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presep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404664"/>
            <a:ext cx="9073008" cy="6048672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med" advClick="0" advTm="7625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ena-natal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44000" cy="619268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CasellaDiTesto 2"/>
          <p:cNvSpPr txBox="1"/>
          <p:nvPr/>
        </p:nvSpPr>
        <p:spPr>
          <a:xfrm>
            <a:off x="755576" y="404664"/>
            <a:ext cx="74168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i="1" dirty="0" smtClean="0">
                <a:solidFill>
                  <a:schemeClr val="bg1"/>
                </a:solidFill>
              </a:rPr>
              <a:t>TYPICAL SICILIAN CHRISTMAS SWEETS</a:t>
            </a:r>
            <a:endParaRPr lang="it-IT" sz="4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 advClick="0" advTm="7281">
    <p:push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2340</TotalTime>
  <Words>43</Words>
  <Application>Microsoft Office PowerPoint</Application>
  <PresentationFormat>Presentazione su schermo (4:3)</PresentationFormat>
  <Paragraphs>14</Paragraphs>
  <Slides>11</Slides>
  <Notes>1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NATALE SICILIANO</dc:title>
  <dc:creator>cristina trombetta</dc:creator>
  <cp:lastModifiedBy>Utente</cp:lastModifiedBy>
  <cp:revision>72</cp:revision>
  <dcterms:created xsi:type="dcterms:W3CDTF">2015-11-23T19:21:51Z</dcterms:created>
  <dcterms:modified xsi:type="dcterms:W3CDTF">2015-12-01T07:06:49Z</dcterms:modified>
</cp:coreProperties>
</file>