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83" r:id="rId1"/>
  </p:sldMasterIdLst>
  <p:sldIdLst>
    <p:sldId id="256" r:id="rId2"/>
    <p:sldId id="257" r:id="rId3"/>
    <p:sldId id="258" r:id="rId4"/>
    <p:sldId id="259" r:id="rId5"/>
    <p:sldId id="260" r:id="rId6"/>
    <p:sldId id="263" r:id="rId7"/>
    <p:sldId id="261" r:id="rId8"/>
    <p:sldId id="262" r:id="rId9"/>
    <p:sldId id="264" r:id="rId10"/>
    <p:sldId id="265" r:id="rId11"/>
    <p:sldId id="270" r:id="rId12"/>
    <p:sldId id="271" r:id="rId13"/>
    <p:sldId id="268" r:id="rId14"/>
    <p:sldId id="269" r:id="rId15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92" d="100"/>
          <a:sy n="92" d="100"/>
        </p:scale>
        <p:origin x="312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90C09-8802-4D42-AB4E-982AFB2FA190}" type="datetimeFigureOut">
              <a:rPr lang="tr-TR" smtClean="0"/>
              <a:t>04.05.2017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A85D9-E071-4CA8-B6A6-A839FEB18AAF}" type="slidenum">
              <a:rPr lang="tr-TR" smtClean="0"/>
              <a:t>‹#›</a:t>
            </a:fld>
            <a:endParaRPr lang="tr-TR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694595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90C09-8802-4D42-AB4E-982AFB2FA190}" type="datetimeFigureOut">
              <a:rPr lang="tr-TR" smtClean="0"/>
              <a:t>04.05.2017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A85D9-E071-4CA8-B6A6-A839FEB18AA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059848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90C09-8802-4D42-AB4E-982AFB2FA190}" type="datetimeFigureOut">
              <a:rPr lang="tr-TR" smtClean="0"/>
              <a:t>04.05.2017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A85D9-E071-4CA8-B6A6-A839FEB18AA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041458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90C09-8802-4D42-AB4E-982AFB2FA190}" type="datetimeFigureOut">
              <a:rPr lang="tr-TR" smtClean="0"/>
              <a:t>04.05.2017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A85D9-E071-4CA8-B6A6-A839FEB18AAF}" type="slidenum">
              <a:rPr lang="tr-TR" smtClean="0"/>
              <a:t>‹#›</a:t>
            </a:fld>
            <a:endParaRPr lang="tr-TR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356062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90C09-8802-4D42-AB4E-982AFB2FA190}" type="datetimeFigureOut">
              <a:rPr lang="tr-TR" smtClean="0"/>
              <a:t>04.05.2017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A85D9-E071-4CA8-B6A6-A839FEB18AA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613577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90C09-8802-4D42-AB4E-982AFB2FA190}" type="datetimeFigureOut">
              <a:rPr lang="tr-TR" smtClean="0"/>
              <a:t>04.05.2017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A85D9-E071-4CA8-B6A6-A839FEB18AAF}" type="slidenum">
              <a:rPr lang="tr-TR" smtClean="0"/>
              <a:t>‹#›</a:t>
            </a:fld>
            <a:endParaRPr lang="tr-TR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0137440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90C09-8802-4D42-AB4E-982AFB2FA190}" type="datetimeFigureOut">
              <a:rPr lang="tr-TR" smtClean="0"/>
              <a:t>04.05.2017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A85D9-E071-4CA8-B6A6-A839FEB18AA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5300588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90C09-8802-4D42-AB4E-982AFB2FA190}" type="datetimeFigureOut">
              <a:rPr lang="tr-TR" smtClean="0"/>
              <a:t>04.05.2017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A85D9-E071-4CA8-B6A6-A839FEB18AA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1447263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90C09-8802-4D42-AB4E-982AFB2FA190}" type="datetimeFigureOut">
              <a:rPr lang="tr-TR" smtClean="0"/>
              <a:t>04.05.2017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A85D9-E071-4CA8-B6A6-A839FEB18AA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73205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90C09-8802-4D42-AB4E-982AFB2FA190}" type="datetimeFigureOut">
              <a:rPr lang="tr-TR" smtClean="0"/>
              <a:t>04.05.2017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A85D9-E071-4CA8-B6A6-A839FEB18AA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686877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90C09-8802-4D42-AB4E-982AFB2FA190}" type="datetimeFigureOut">
              <a:rPr lang="tr-TR" smtClean="0"/>
              <a:t>04.05.2017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A85D9-E071-4CA8-B6A6-A839FEB18AA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622246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90C09-8802-4D42-AB4E-982AFB2FA190}" type="datetimeFigureOut">
              <a:rPr lang="tr-TR" smtClean="0"/>
              <a:t>04.05.2017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A85D9-E071-4CA8-B6A6-A839FEB18AA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023786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90C09-8802-4D42-AB4E-982AFB2FA190}" type="datetimeFigureOut">
              <a:rPr lang="tr-TR" smtClean="0"/>
              <a:t>04.05.2017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A85D9-E071-4CA8-B6A6-A839FEB18AA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3926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90C09-8802-4D42-AB4E-982AFB2FA190}" type="datetimeFigureOut">
              <a:rPr lang="tr-TR" smtClean="0"/>
              <a:t>04.05.2017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A85D9-E071-4CA8-B6A6-A839FEB18AA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039149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90C09-8802-4D42-AB4E-982AFB2FA190}" type="datetimeFigureOut">
              <a:rPr lang="tr-TR" smtClean="0"/>
              <a:t>04.05.2017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A85D9-E071-4CA8-B6A6-A839FEB18AA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876993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90C09-8802-4D42-AB4E-982AFB2FA190}" type="datetimeFigureOut">
              <a:rPr lang="tr-TR" smtClean="0"/>
              <a:t>04.05.2017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A85D9-E071-4CA8-B6A6-A839FEB18AA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727041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90C09-8802-4D42-AB4E-982AFB2FA190}" type="datetimeFigureOut">
              <a:rPr lang="tr-TR" smtClean="0"/>
              <a:t>04.05.2017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A85D9-E071-4CA8-B6A6-A839FEB18AA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195617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1F490C09-8802-4D42-AB4E-982AFB2FA190}" type="datetimeFigureOut">
              <a:rPr lang="tr-TR" smtClean="0"/>
              <a:t>04.05.2017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9C7A85D9-E071-4CA8-B6A6-A839FEB18AA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5935946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984" r:id="rId1"/>
    <p:sldLayoutId id="2147483985" r:id="rId2"/>
    <p:sldLayoutId id="2147483986" r:id="rId3"/>
    <p:sldLayoutId id="2147483987" r:id="rId4"/>
    <p:sldLayoutId id="2147483988" r:id="rId5"/>
    <p:sldLayoutId id="2147483989" r:id="rId6"/>
    <p:sldLayoutId id="2147483990" r:id="rId7"/>
    <p:sldLayoutId id="2147483991" r:id="rId8"/>
    <p:sldLayoutId id="2147483992" r:id="rId9"/>
    <p:sldLayoutId id="2147483993" r:id="rId10"/>
    <p:sldLayoutId id="2147483994" r:id="rId11"/>
    <p:sldLayoutId id="2147483995" r:id="rId12"/>
    <p:sldLayoutId id="2147483996" r:id="rId13"/>
    <p:sldLayoutId id="2147483997" r:id="rId14"/>
    <p:sldLayoutId id="2147483998" r:id="rId15"/>
    <p:sldLayoutId id="2147483999" r:id="rId16"/>
    <p:sldLayoutId id="2147484000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4383506"/>
          </a:xfrm>
        </p:spPr>
        <p:txBody>
          <a:bodyPr>
            <a:noAutofit/>
          </a:bodyPr>
          <a:lstStyle/>
          <a:p>
            <a:r>
              <a:rPr lang="tr-TR" sz="6600" b="1" dirty="0" smtClean="0"/>
              <a:t>BEN AŞK ADAMIYIM</a:t>
            </a:r>
            <a:br>
              <a:rPr lang="tr-TR" sz="6600" b="1" dirty="0" smtClean="0"/>
            </a:br>
            <a:r>
              <a:rPr lang="tr-TR" sz="6600" b="1" dirty="0"/>
              <a:t/>
            </a:r>
            <a:br>
              <a:rPr lang="tr-TR" sz="6600" b="1" dirty="0"/>
            </a:br>
            <a:r>
              <a:rPr lang="tr-TR" sz="6600" b="1" dirty="0" smtClean="0"/>
              <a:t>MAN of LOVE</a:t>
            </a:r>
            <a:endParaRPr lang="tr-TR" sz="6600" b="1" dirty="0"/>
          </a:p>
        </p:txBody>
      </p:sp>
    </p:spTree>
    <p:extLst>
      <p:ext uri="{BB962C8B-B14F-4D97-AF65-F5344CB8AC3E}">
        <p14:creationId xmlns:p14="http://schemas.microsoft.com/office/powerpoint/2010/main" val="25881260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Resim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8098" y="373781"/>
            <a:ext cx="11353959" cy="585720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836164293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69912" y="177800"/>
            <a:ext cx="10783888" cy="558800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tr-TR" sz="4000" dirty="0" smtClean="0">
                <a:solidFill>
                  <a:schemeClr val="tx1"/>
                </a:solidFill>
              </a:rPr>
              <a:t>Cahit Sıtkı Tarancı is </a:t>
            </a:r>
            <a:r>
              <a:rPr lang="tr-TR" sz="4000" dirty="0" err="1" smtClean="0">
                <a:solidFill>
                  <a:schemeClr val="tx1"/>
                </a:solidFill>
              </a:rPr>
              <a:t>one</a:t>
            </a:r>
            <a:r>
              <a:rPr lang="tr-TR" sz="4000" dirty="0" smtClean="0">
                <a:solidFill>
                  <a:schemeClr val="tx1"/>
                </a:solidFill>
              </a:rPr>
              <a:t> of </a:t>
            </a:r>
            <a:r>
              <a:rPr lang="tr-TR" sz="4000" dirty="0" err="1" smtClean="0">
                <a:solidFill>
                  <a:schemeClr val="tx1"/>
                </a:solidFill>
              </a:rPr>
              <a:t>the</a:t>
            </a:r>
            <a:r>
              <a:rPr lang="tr-TR" sz="4000" dirty="0" smtClean="0">
                <a:solidFill>
                  <a:schemeClr val="tx1"/>
                </a:solidFill>
              </a:rPr>
              <a:t> </a:t>
            </a:r>
            <a:r>
              <a:rPr lang="tr-TR" sz="4000" dirty="0" err="1" smtClean="0">
                <a:solidFill>
                  <a:schemeClr val="tx1"/>
                </a:solidFill>
              </a:rPr>
              <a:t>most</a:t>
            </a:r>
            <a:r>
              <a:rPr lang="tr-TR" sz="4000" dirty="0" smtClean="0">
                <a:solidFill>
                  <a:schemeClr val="tx1"/>
                </a:solidFill>
              </a:rPr>
              <a:t> </a:t>
            </a:r>
            <a:r>
              <a:rPr lang="tr-TR" sz="4000" dirty="0" err="1" smtClean="0">
                <a:solidFill>
                  <a:schemeClr val="tx1"/>
                </a:solidFill>
              </a:rPr>
              <a:t>important</a:t>
            </a:r>
            <a:r>
              <a:rPr lang="tr-TR" sz="4000" dirty="0" smtClean="0">
                <a:solidFill>
                  <a:schemeClr val="tx1"/>
                </a:solidFill>
              </a:rPr>
              <a:t> </a:t>
            </a:r>
            <a:r>
              <a:rPr lang="tr-TR" sz="4000" dirty="0" err="1" smtClean="0">
                <a:solidFill>
                  <a:schemeClr val="tx1"/>
                </a:solidFill>
              </a:rPr>
              <a:t>figures</a:t>
            </a:r>
            <a:r>
              <a:rPr lang="tr-TR" sz="4000" dirty="0" smtClean="0">
                <a:solidFill>
                  <a:schemeClr val="tx1"/>
                </a:solidFill>
              </a:rPr>
              <a:t> of </a:t>
            </a:r>
            <a:r>
              <a:rPr lang="tr-TR" sz="4000" dirty="0" err="1" smtClean="0">
                <a:solidFill>
                  <a:schemeClr val="tx1"/>
                </a:solidFill>
              </a:rPr>
              <a:t>the</a:t>
            </a:r>
            <a:r>
              <a:rPr lang="tr-TR" sz="4000" dirty="0" smtClean="0">
                <a:solidFill>
                  <a:schemeClr val="tx1"/>
                </a:solidFill>
              </a:rPr>
              <a:t> </a:t>
            </a:r>
            <a:r>
              <a:rPr lang="tr-TR" sz="4000" dirty="0" err="1" smtClean="0">
                <a:solidFill>
                  <a:schemeClr val="tx1"/>
                </a:solidFill>
              </a:rPr>
              <a:t>Republican</a:t>
            </a:r>
            <a:r>
              <a:rPr lang="tr-TR" sz="4000" dirty="0" smtClean="0">
                <a:solidFill>
                  <a:schemeClr val="tx1"/>
                </a:solidFill>
              </a:rPr>
              <a:t> </a:t>
            </a:r>
            <a:r>
              <a:rPr lang="tr-TR" sz="4000" dirty="0" err="1" smtClean="0">
                <a:solidFill>
                  <a:schemeClr val="tx1"/>
                </a:solidFill>
              </a:rPr>
              <a:t>Period</a:t>
            </a:r>
            <a:r>
              <a:rPr lang="tr-TR" sz="4000" dirty="0" smtClean="0">
                <a:solidFill>
                  <a:schemeClr val="tx1"/>
                </a:solidFill>
              </a:rPr>
              <a:t> </a:t>
            </a:r>
            <a:r>
              <a:rPr lang="tr-TR" sz="4000" dirty="0" smtClean="0">
                <a:solidFill>
                  <a:schemeClr val="tx1"/>
                </a:solidFill>
              </a:rPr>
              <a:t>of </a:t>
            </a:r>
            <a:r>
              <a:rPr lang="tr-TR" sz="4000" dirty="0" err="1" smtClean="0">
                <a:solidFill>
                  <a:schemeClr val="tx1"/>
                </a:solidFill>
              </a:rPr>
              <a:t>Turkish</a:t>
            </a:r>
            <a:r>
              <a:rPr lang="tr-TR" sz="4000" dirty="0" smtClean="0">
                <a:solidFill>
                  <a:schemeClr val="tx1"/>
                </a:solidFill>
              </a:rPr>
              <a:t> </a:t>
            </a:r>
            <a:r>
              <a:rPr lang="tr-TR" sz="4000" dirty="0" err="1" smtClean="0">
                <a:solidFill>
                  <a:schemeClr val="tx1"/>
                </a:solidFill>
              </a:rPr>
              <a:t>Literature</a:t>
            </a:r>
            <a:r>
              <a:rPr lang="tr-TR" sz="4000" dirty="0" smtClean="0">
                <a:solidFill>
                  <a:schemeClr val="tx1"/>
                </a:solidFill>
              </a:rPr>
              <a:t>. </a:t>
            </a:r>
            <a:r>
              <a:rPr lang="tr-TR" sz="4000" dirty="0" err="1" smtClean="0">
                <a:solidFill>
                  <a:schemeClr val="tx1"/>
                </a:solidFill>
              </a:rPr>
              <a:t>It</a:t>
            </a:r>
            <a:r>
              <a:rPr lang="tr-TR" sz="4000" dirty="0" smtClean="0">
                <a:solidFill>
                  <a:schemeClr val="tx1"/>
                </a:solidFill>
              </a:rPr>
              <a:t> is </a:t>
            </a:r>
            <a:r>
              <a:rPr lang="tr-TR" sz="4000" dirty="0" err="1" smtClean="0">
                <a:solidFill>
                  <a:schemeClr val="tx1"/>
                </a:solidFill>
              </a:rPr>
              <a:t>possible</a:t>
            </a:r>
            <a:r>
              <a:rPr lang="tr-TR" sz="4000" dirty="0" smtClean="0">
                <a:solidFill>
                  <a:schemeClr val="tx1"/>
                </a:solidFill>
              </a:rPr>
              <a:t> </a:t>
            </a:r>
            <a:r>
              <a:rPr lang="tr-TR" sz="4000" dirty="0" err="1" smtClean="0">
                <a:solidFill>
                  <a:schemeClr val="tx1"/>
                </a:solidFill>
              </a:rPr>
              <a:t>to</a:t>
            </a:r>
            <a:r>
              <a:rPr lang="tr-TR" sz="4000" dirty="0" smtClean="0">
                <a:solidFill>
                  <a:schemeClr val="tx1"/>
                </a:solidFill>
              </a:rPr>
              <a:t> </a:t>
            </a:r>
            <a:r>
              <a:rPr lang="tr-TR" sz="4000" dirty="0" err="1" smtClean="0">
                <a:solidFill>
                  <a:schemeClr val="tx1"/>
                </a:solidFill>
              </a:rPr>
              <a:t>see</a:t>
            </a:r>
            <a:r>
              <a:rPr lang="tr-TR" sz="4000" dirty="0" smtClean="0">
                <a:solidFill>
                  <a:schemeClr val="tx1"/>
                </a:solidFill>
              </a:rPr>
              <a:t> </a:t>
            </a:r>
            <a:r>
              <a:rPr lang="tr-TR" sz="4000" dirty="0" err="1" smtClean="0">
                <a:solidFill>
                  <a:schemeClr val="tx1"/>
                </a:solidFill>
              </a:rPr>
              <a:t>both</a:t>
            </a:r>
            <a:r>
              <a:rPr lang="tr-TR" sz="4000" dirty="0" smtClean="0">
                <a:solidFill>
                  <a:schemeClr val="tx1"/>
                </a:solidFill>
              </a:rPr>
              <a:t> French </a:t>
            </a:r>
            <a:r>
              <a:rPr lang="tr-TR" sz="4000" dirty="0" err="1" smtClean="0">
                <a:solidFill>
                  <a:schemeClr val="tx1"/>
                </a:solidFill>
              </a:rPr>
              <a:t>symbolism’s</a:t>
            </a:r>
            <a:r>
              <a:rPr lang="tr-TR" sz="4000" dirty="0" smtClean="0">
                <a:solidFill>
                  <a:schemeClr val="tx1"/>
                </a:solidFill>
              </a:rPr>
              <a:t> </a:t>
            </a:r>
            <a:r>
              <a:rPr lang="tr-TR" sz="4000" dirty="0" err="1" smtClean="0">
                <a:solidFill>
                  <a:schemeClr val="tx1"/>
                </a:solidFill>
              </a:rPr>
              <a:t>effects</a:t>
            </a:r>
            <a:r>
              <a:rPr lang="tr-TR" sz="4000" dirty="0" smtClean="0">
                <a:solidFill>
                  <a:schemeClr val="tx1"/>
                </a:solidFill>
              </a:rPr>
              <a:t> </a:t>
            </a:r>
            <a:r>
              <a:rPr lang="tr-TR" sz="4000" dirty="0" err="1" smtClean="0">
                <a:solidFill>
                  <a:schemeClr val="tx1"/>
                </a:solidFill>
              </a:rPr>
              <a:t>and</a:t>
            </a:r>
            <a:r>
              <a:rPr lang="tr-TR" sz="4000" dirty="0" smtClean="0">
                <a:solidFill>
                  <a:schemeClr val="tx1"/>
                </a:solidFill>
              </a:rPr>
              <a:t> </a:t>
            </a:r>
            <a:r>
              <a:rPr lang="tr-TR" sz="4000" dirty="0" err="1" smtClean="0">
                <a:solidFill>
                  <a:schemeClr val="tx1"/>
                </a:solidFill>
              </a:rPr>
              <a:t>Turkish</a:t>
            </a:r>
            <a:r>
              <a:rPr lang="tr-TR" sz="4000" dirty="0" smtClean="0">
                <a:solidFill>
                  <a:schemeClr val="tx1"/>
                </a:solidFill>
              </a:rPr>
              <a:t> </a:t>
            </a:r>
            <a:r>
              <a:rPr lang="tr-TR" sz="4000" dirty="0" err="1" smtClean="0">
                <a:solidFill>
                  <a:schemeClr val="tx1"/>
                </a:solidFill>
              </a:rPr>
              <a:t>literature’s</a:t>
            </a:r>
            <a:r>
              <a:rPr lang="tr-TR" sz="4000" dirty="0" smtClean="0">
                <a:solidFill>
                  <a:schemeClr val="tx1"/>
                </a:solidFill>
              </a:rPr>
              <a:t> </a:t>
            </a:r>
            <a:r>
              <a:rPr lang="tr-TR" sz="4000" dirty="0" err="1" smtClean="0">
                <a:solidFill>
                  <a:schemeClr val="tx1"/>
                </a:solidFill>
              </a:rPr>
              <a:t>historical</a:t>
            </a:r>
            <a:r>
              <a:rPr lang="tr-TR" sz="4000" dirty="0" smtClean="0">
                <a:solidFill>
                  <a:schemeClr val="tx1"/>
                </a:solidFill>
              </a:rPr>
              <a:t> background on his Works. </a:t>
            </a:r>
            <a:endParaRPr lang="tr-TR" sz="4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7574304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57212" y="190500"/>
            <a:ext cx="10694988" cy="541020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tr-TR" sz="3600" dirty="0" err="1" smtClean="0">
                <a:solidFill>
                  <a:schemeClr val="tx1"/>
                </a:solidFill>
              </a:rPr>
              <a:t>Themes</a:t>
            </a:r>
            <a:r>
              <a:rPr lang="tr-TR" sz="3600" dirty="0" smtClean="0">
                <a:solidFill>
                  <a:schemeClr val="tx1"/>
                </a:solidFill>
              </a:rPr>
              <a:t> </a:t>
            </a:r>
            <a:r>
              <a:rPr lang="tr-TR" sz="3600" dirty="0" err="1" smtClean="0">
                <a:solidFill>
                  <a:schemeClr val="tx1"/>
                </a:solidFill>
              </a:rPr>
              <a:t>that</a:t>
            </a:r>
            <a:r>
              <a:rPr lang="tr-TR" sz="3600" dirty="0" smtClean="0">
                <a:solidFill>
                  <a:schemeClr val="tx1"/>
                </a:solidFill>
              </a:rPr>
              <a:t> he </a:t>
            </a:r>
            <a:r>
              <a:rPr lang="tr-TR" sz="3600" dirty="0" err="1" smtClean="0">
                <a:solidFill>
                  <a:schemeClr val="tx1"/>
                </a:solidFill>
              </a:rPr>
              <a:t>often</a:t>
            </a:r>
            <a:r>
              <a:rPr lang="tr-TR" sz="3600" dirty="0" smtClean="0">
                <a:solidFill>
                  <a:schemeClr val="tx1"/>
                </a:solidFill>
              </a:rPr>
              <a:t> </a:t>
            </a:r>
            <a:r>
              <a:rPr lang="tr-TR" sz="3600" dirty="0" err="1" smtClean="0">
                <a:solidFill>
                  <a:schemeClr val="tx1"/>
                </a:solidFill>
              </a:rPr>
              <a:t>works</a:t>
            </a:r>
            <a:r>
              <a:rPr lang="tr-TR" sz="3600" dirty="0" smtClean="0">
                <a:solidFill>
                  <a:schemeClr val="tx1"/>
                </a:solidFill>
              </a:rPr>
              <a:t> </a:t>
            </a:r>
            <a:r>
              <a:rPr lang="tr-TR" sz="3600" dirty="0" err="1" smtClean="0">
                <a:solidFill>
                  <a:schemeClr val="tx1"/>
                </a:solidFill>
              </a:rPr>
              <a:t>are</a:t>
            </a:r>
            <a:r>
              <a:rPr lang="tr-TR" sz="3600" dirty="0" smtClean="0">
                <a:solidFill>
                  <a:schemeClr val="tx1"/>
                </a:solidFill>
              </a:rPr>
              <a:t> </a:t>
            </a:r>
            <a:r>
              <a:rPr lang="tr-TR" sz="3600" dirty="0" err="1" smtClean="0">
                <a:solidFill>
                  <a:schemeClr val="tx1"/>
                </a:solidFill>
              </a:rPr>
              <a:t>fear</a:t>
            </a:r>
            <a:r>
              <a:rPr lang="tr-TR" sz="3600" dirty="0" smtClean="0">
                <a:solidFill>
                  <a:schemeClr val="tx1"/>
                </a:solidFill>
              </a:rPr>
              <a:t> of </a:t>
            </a:r>
            <a:r>
              <a:rPr lang="tr-TR" sz="3600" dirty="0" err="1" smtClean="0">
                <a:solidFill>
                  <a:schemeClr val="tx1"/>
                </a:solidFill>
              </a:rPr>
              <a:t>death</a:t>
            </a:r>
            <a:r>
              <a:rPr lang="tr-TR" sz="3600" dirty="0" smtClean="0">
                <a:solidFill>
                  <a:schemeClr val="tx1"/>
                </a:solidFill>
              </a:rPr>
              <a:t>, </a:t>
            </a:r>
            <a:r>
              <a:rPr lang="tr-TR" sz="3600" dirty="0" err="1" smtClean="0">
                <a:solidFill>
                  <a:schemeClr val="tx1"/>
                </a:solidFill>
              </a:rPr>
              <a:t>desire</a:t>
            </a:r>
            <a:r>
              <a:rPr lang="tr-TR" sz="3600" dirty="0" smtClean="0">
                <a:solidFill>
                  <a:schemeClr val="tx1"/>
                </a:solidFill>
              </a:rPr>
              <a:t> of </a:t>
            </a:r>
            <a:r>
              <a:rPr lang="tr-TR" sz="3600" dirty="0" err="1" smtClean="0">
                <a:solidFill>
                  <a:schemeClr val="tx1"/>
                </a:solidFill>
              </a:rPr>
              <a:t>living</a:t>
            </a:r>
            <a:r>
              <a:rPr lang="tr-TR" sz="3600" dirty="0">
                <a:solidFill>
                  <a:schemeClr val="tx1"/>
                </a:solidFill>
              </a:rPr>
              <a:t> </a:t>
            </a:r>
            <a:r>
              <a:rPr lang="tr-TR" sz="3600" dirty="0" err="1" smtClean="0">
                <a:solidFill>
                  <a:schemeClr val="tx1"/>
                </a:solidFill>
              </a:rPr>
              <a:t>and</a:t>
            </a:r>
            <a:r>
              <a:rPr lang="tr-TR" sz="3600" dirty="0" smtClean="0">
                <a:solidFill>
                  <a:schemeClr val="tx1"/>
                </a:solidFill>
              </a:rPr>
              <a:t> </a:t>
            </a:r>
            <a:r>
              <a:rPr lang="tr-TR" sz="3600" dirty="0" err="1" smtClean="0">
                <a:solidFill>
                  <a:schemeClr val="tx1"/>
                </a:solidFill>
              </a:rPr>
              <a:t>human</a:t>
            </a:r>
            <a:r>
              <a:rPr lang="tr-TR" sz="3600" dirty="0" smtClean="0">
                <a:solidFill>
                  <a:schemeClr val="tx1"/>
                </a:solidFill>
              </a:rPr>
              <a:t> </a:t>
            </a:r>
            <a:r>
              <a:rPr lang="tr-TR" sz="3600" dirty="0" err="1" smtClean="0">
                <a:solidFill>
                  <a:schemeClr val="tx1"/>
                </a:solidFill>
              </a:rPr>
              <a:t>relationship</a:t>
            </a:r>
            <a:r>
              <a:rPr lang="tr-TR" sz="3600" dirty="0" smtClean="0">
                <a:solidFill>
                  <a:schemeClr val="tx1"/>
                </a:solidFill>
              </a:rPr>
              <a:t> </a:t>
            </a:r>
            <a:r>
              <a:rPr lang="tr-TR" sz="3600" dirty="0" err="1" smtClean="0">
                <a:solidFill>
                  <a:schemeClr val="tx1"/>
                </a:solidFill>
              </a:rPr>
              <a:t>based</a:t>
            </a:r>
            <a:r>
              <a:rPr lang="tr-TR" sz="3600" dirty="0" smtClean="0">
                <a:solidFill>
                  <a:schemeClr val="tx1"/>
                </a:solidFill>
              </a:rPr>
              <a:t> on </a:t>
            </a:r>
            <a:r>
              <a:rPr lang="tr-TR" sz="3600" dirty="0" err="1" smtClean="0">
                <a:solidFill>
                  <a:schemeClr val="tx1"/>
                </a:solidFill>
              </a:rPr>
              <a:t>brotherhood</a:t>
            </a:r>
            <a:r>
              <a:rPr lang="tr-TR" sz="3600" dirty="0" smtClean="0">
                <a:solidFill>
                  <a:schemeClr val="tx1"/>
                </a:solidFill>
              </a:rPr>
              <a:t>. </a:t>
            </a:r>
            <a:r>
              <a:rPr lang="tr-TR" sz="3600" dirty="0" err="1" smtClean="0">
                <a:solidFill>
                  <a:schemeClr val="tx1"/>
                </a:solidFill>
              </a:rPr>
              <a:t>Associated</a:t>
            </a:r>
            <a:r>
              <a:rPr lang="tr-TR" sz="3600" dirty="0" smtClean="0">
                <a:solidFill>
                  <a:schemeClr val="tx1"/>
                </a:solidFill>
              </a:rPr>
              <a:t> </a:t>
            </a:r>
            <a:r>
              <a:rPr lang="tr-TR" sz="4000" dirty="0" err="1" smtClean="0">
                <a:solidFill>
                  <a:schemeClr val="tx1"/>
                </a:solidFill>
              </a:rPr>
              <a:t>with</a:t>
            </a:r>
            <a:r>
              <a:rPr lang="tr-TR" sz="3600" dirty="0" smtClean="0">
                <a:solidFill>
                  <a:schemeClr val="tx1"/>
                </a:solidFill>
              </a:rPr>
              <a:t> </a:t>
            </a:r>
            <a:r>
              <a:rPr lang="tr-TR" sz="3600" dirty="0" err="1" smtClean="0">
                <a:solidFill>
                  <a:schemeClr val="tx1"/>
                </a:solidFill>
              </a:rPr>
              <a:t>these</a:t>
            </a:r>
            <a:r>
              <a:rPr lang="tr-TR" sz="3600" dirty="0" smtClean="0">
                <a:solidFill>
                  <a:schemeClr val="tx1"/>
                </a:solidFill>
              </a:rPr>
              <a:t> </a:t>
            </a:r>
            <a:r>
              <a:rPr lang="tr-TR" sz="3600" dirty="0" err="1" smtClean="0">
                <a:solidFill>
                  <a:schemeClr val="tx1"/>
                </a:solidFill>
              </a:rPr>
              <a:t>themes</a:t>
            </a:r>
            <a:r>
              <a:rPr lang="tr-TR" sz="3600" dirty="0" smtClean="0">
                <a:solidFill>
                  <a:schemeClr val="tx1"/>
                </a:solidFill>
              </a:rPr>
              <a:t>, it is </a:t>
            </a:r>
            <a:r>
              <a:rPr lang="tr-TR" sz="3600" dirty="0" err="1" smtClean="0">
                <a:solidFill>
                  <a:schemeClr val="tx1"/>
                </a:solidFill>
              </a:rPr>
              <a:t>seen</a:t>
            </a:r>
            <a:r>
              <a:rPr lang="tr-TR" sz="3600" dirty="0" smtClean="0">
                <a:solidFill>
                  <a:schemeClr val="tx1"/>
                </a:solidFill>
              </a:rPr>
              <a:t> </a:t>
            </a:r>
            <a:r>
              <a:rPr lang="tr-TR" sz="3600" dirty="0" err="1" smtClean="0">
                <a:solidFill>
                  <a:schemeClr val="tx1"/>
                </a:solidFill>
              </a:rPr>
              <a:t>that</a:t>
            </a:r>
            <a:r>
              <a:rPr lang="tr-TR" sz="3600" dirty="0" smtClean="0">
                <a:solidFill>
                  <a:schemeClr val="tx1"/>
                </a:solidFill>
              </a:rPr>
              <a:t> his </a:t>
            </a:r>
            <a:r>
              <a:rPr lang="tr-TR" sz="3600" dirty="0" err="1" smtClean="0">
                <a:solidFill>
                  <a:schemeClr val="tx1"/>
                </a:solidFill>
              </a:rPr>
              <a:t>poems</a:t>
            </a:r>
            <a:r>
              <a:rPr lang="tr-TR" sz="3600" dirty="0" smtClean="0">
                <a:solidFill>
                  <a:schemeClr val="tx1"/>
                </a:solidFill>
              </a:rPr>
              <a:t> </a:t>
            </a:r>
            <a:r>
              <a:rPr lang="tr-TR" sz="3600" dirty="0" err="1" smtClean="0">
                <a:solidFill>
                  <a:schemeClr val="tx1"/>
                </a:solidFill>
              </a:rPr>
              <a:t>are</a:t>
            </a:r>
            <a:r>
              <a:rPr lang="tr-TR" sz="3600" dirty="0" smtClean="0">
                <a:solidFill>
                  <a:schemeClr val="tx1"/>
                </a:solidFill>
              </a:rPr>
              <a:t> </a:t>
            </a:r>
            <a:r>
              <a:rPr lang="tr-TR" sz="3600" dirty="0" err="1" smtClean="0">
                <a:solidFill>
                  <a:schemeClr val="tx1"/>
                </a:solidFill>
              </a:rPr>
              <a:t>also</a:t>
            </a:r>
            <a:r>
              <a:rPr lang="tr-TR" sz="3600" dirty="0" smtClean="0">
                <a:solidFill>
                  <a:schemeClr val="tx1"/>
                </a:solidFill>
              </a:rPr>
              <a:t> </a:t>
            </a:r>
            <a:r>
              <a:rPr lang="tr-TR" sz="3600" dirty="0" err="1" smtClean="0">
                <a:solidFill>
                  <a:schemeClr val="tx1"/>
                </a:solidFill>
              </a:rPr>
              <a:t>related</a:t>
            </a:r>
            <a:r>
              <a:rPr lang="tr-TR" sz="3600" dirty="0" smtClean="0">
                <a:solidFill>
                  <a:schemeClr val="tx1"/>
                </a:solidFill>
              </a:rPr>
              <a:t> </a:t>
            </a:r>
            <a:r>
              <a:rPr lang="tr-TR" sz="3600" dirty="0" err="1" smtClean="0">
                <a:solidFill>
                  <a:schemeClr val="tx1"/>
                </a:solidFill>
              </a:rPr>
              <a:t>to</a:t>
            </a:r>
            <a:r>
              <a:rPr lang="tr-TR" sz="3600" dirty="0" smtClean="0">
                <a:solidFill>
                  <a:schemeClr val="tx1"/>
                </a:solidFill>
              </a:rPr>
              <a:t> </a:t>
            </a:r>
            <a:r>
              <a:rPr lang="tr-TR" sz="3600" dirty="0" err="1" smtClean="0">
                <a:solidFill>
                  <a:schemeClr val="tx1"/>
                </a:solidFill>
              </a:rPr>
              <a:t>existentialism</a:t>
            </a:r>
            <a:r>
              <a:rPr lang="tr-TR" sz="3600" dirty="0" smtClean="0">
                <a:solidFill>
                  <a:schemeClr val="tx1"/>
                </a:solidFill>
              </a:rPr>
              <a:t>. He </a:t>
            </a:r>
            <a:r>
              <a:rPr lang="tr-TR" sz="3600" dirty="0" err="1" smtClean="0">
                <a:solidFill>
                  <a:schemeClr val="tx1"/>
                </a:solidFill>
              </a:rPr>
              <a:t>mentioned</a:t>
            </a:r>
            <a:r>
              <a:rPr lang="tr-TR" sz="3600" dirty="0" smtClean="0">
                <a:solidFill>
                  <a:schemeClr val="tx1"/>
                </a:solidFill>
              </a:rPr>
              <a:t> </a:t>
            </a:r>
            <a:r>
              <a:rPr lang="tr-TR" sz="3600" dirty="0" err="1" smtClean="0">
                <a:solidFill>
                  <a:schemeClr val="tx1"/>
                </a:solidFill>
              </a:rPr>
              <a:t>love</a:t>
            </a:r>
            <a:r>
              <a:rPr lang="tr-TR" sz="3600" dirty="0" smtClean="0">
                <a:solidFill>
                  <a:schemeClr val="tx1"/>
                </a:solidFill>
              </a:rPr>
              <a:t>, </a:t>
            </a:r>
            <a:r>
              <a:rPr lang="tr-TR" sz="3600" dirty="0" err="1" smtClean="0">
                <a:solidFill>
                  <a:schemeClr val="tx1"/>
                </a:solidFill>
              </a:rPr>
              <a:t>childhood</a:t>
            </a:r>
            <a:r>
              <a:rPr lang="tr-TR" sz="3600" dirty="0" smtClean="0">
                <a:solidFill>
                  <a:schemeClr val="tx1"/>
                </a:solidFill>
              </a:rPr>
              <a:t> </a:t>
            </a:r>
            <a:r>
              <a:rPr lang="tr-TR" sz="3600" dirty="0" err="1" smtClean="0">
                <a:solidFill>
                  <a:schemeClr val="tx1"/>
                </a:solidFill>
              </a:rPr>
              <a:t>memories</a:t>
            </a:r>
            <a:r>
              <a:rPr lang="tr-TR" sz="3600" dirty="0" smtClean="0">
                <a:solidFill>
                  <a:schemeClr val="tx1"/>
                </a:solidFill>
              </a:rPr>
              <a:t>, </a:t>
            </a:r>
            <a:r>
              <a:rPr lang="tr-TR" sz="3600" dirty="0" err="1" smtClean="0">
                <a:solidFill>
                  <a:schemeClr val="tx1"/>
                </a:solidFill>
              </a:rPr>
              <a:t>loneliness</a:t>
            </a:r>
            <a:r>
              <a:rPr lang="tr-TR" sz="3600" dirty="0" smtClean="0">
                <a:solidFill>
                  <a:schemeClr val="tx1"/>
                </a:solidFill>
              </a:rPr>
              <a:t> </a:t>
            </a:r>
            <a:r>
              <a:rPr lang="tr-TR" sz="3600" dirty="0" err="1" smtClean="0">
                <a:solidFill>
                  <a:schemeClr val="tx1"/>
                </a:solidFill>
              </a:rPr>
              <a:t>etc</a:t>
            </a:r>
            <a:r>
              <a:rPr lang="tr-TR" sz="3600" dirty="0" smtClean="0">
                <a:solidFill>
                  <a:schemeClr val="tx1"/>
                </a:solidFill>
              </a:rPr>
              <a:t>. </a:t>
            </a:r>
            <a:r>
              <a:rPr lang="tr-TR" sz="3600" dirty="0">
                <a:solidFill>
                  <a:schemeClr val="tx1"/>
                </a:solidFill>
              </a:rPr>
              <a:t>i</a:t>
            </a:r>
            <a:r>
              <a:rPr lang="tr-TR" sz="3600" dirty="0" smtClean="0">
                <a:solidFill>
                  <a:schemeClr val="tx1"/>
                </a:solidFill>
              </a:rPr>
              <a:t>n </a:t>
            </a:r>
            <a:r>
              <a:rPr lang="tr-TR" sz="3600" dirty="0" err="1" smtClean="0">
                <a:solidFill>
                  <a:schemeClr val="tx1"/>
                </a:solidFill>
              </a:rPr>
              <a:t>addition</a:t>
            </a:r>
            <a:r>
              <a:rPr lang="tr-TR" sz="3600" dirty="0" smtClean="0">
                <a:solidFill>
                  <a:schemeClr val="tx1"/>
                </a:solidFill>
              </a:rPr>
              <a:t> </a:t>
            </a:r>
            <a:r>
              <a:rPr lang="tr-TR" sz="3600" dirty="0" err="1" smtClean="0">
                <a:solidFill>
                  <a:schemeClr val="tx1"/>
                </a:solidFill>
              </a:rPr>
              <a:t>to</a:t>
            </a:r>
            <a:r>
              <a:rPr lang="tr-TR" sz="3600" dirty="0" smtClean="0">
                <a:solidFill>
                  <a:schemeClr val="tx1"/>
                </a:solidFill>
              </a:rPr>
              <a:t> </a:t>
            </a:r>
            <a:r>
              <a:rPr lang="tr-TR" sz="3600" dirty="0" err="1" smtClean="0">
                <a:solidFill>
                  <a:schemeClr val="tx1"/>
                </a:solidFill>
              </a:rPr>
              <a:t>these</a:t>
            </a:r>
            <a:r>
              <a:rPr lang="tr-TR" sz="3600" dirty="0" smtClean="0">
                <a:solidFill>
                  <a:schemeClr val="tx1"/>
                </a:solidFill>
              </a:rPr>
              <a:t> </a:t>
            </a:r>
            <a:r>
              <a:rPr lang="tr-TR" sz="3600" dirty="0" err="1" smtClean="0">
                <a:solidFill>
                  <a:schemeClr val="tx1"/>
                </a:solidFill>
              </a:rPr>
              <a:t>themes</a:t>
            </a:r>
            <a:r>
              <a:rPr lang="tr-TR" sz="3600" dirty="0" smtClean="0">
                <a:solidFill>
                  <a:schemeClr val="tx1"/>
                </a:solidFill>
              </a:rPr>
              <a:t>. </a:t>
            </a:r>
            <a:endParaRPr lang="tr-TR" sz="3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0769878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325896" y="112295"/>
            <a:ext cx="9486484" cy="866274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Let the day not fall away from my </a:t>
            </a:r>
            <a:r>
              <a:rPr lang="en-US" b="1" dirty="0" err="1"/>
              <a:t>fenster</a:t>
            </a:r>
            <a:r>
              <a:rPr lang="en-US" b="1" dirty="0"/>
              <a:t/>
            </a:r>
            <a:br>
              <a:rPr lang="en-US" b="1" dirty="0"/>
            </a:b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08547" y="786063"/>
            <a:ext cx="11758863" cy="561473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3200" dirty="0">
                <a:solidFill>
                  <a:schemeClr val="tx1"/>
                </a:solidFill>
              </a:rPr>
              <a:t>Neither I have authority over the rising day</a:t>
            </a:r>
          </a:p>
          <a:p>
            <a:pPr marL="0" indent="0">
              <a:buNone/>
            </a:pPr>
            <a:r>
              <a:rPr lang="en-US" sz="3200" dirty="0">
                <a:solidFill>
                  <a:schemeClr val="tx1"/>
                </a:solidFill>
              </a:rPr>
              <a:t>Nor one who sympathizes can be found</a:t>
            </a:r>
          </a:p>
          <a:p>
            <a:pPr marL="0" indent="0">
              <a:buNone/>
            </a:pPr>
            <a:r>
              <a:rPr lang="en-US" sz="3200" dirty="0">
                <a:solidFill>
                  <a:schemeClr val="tx1"/>
                </a:solidFill>
              </a:rPr>
              <a:t>Ah my death crosses my mind</a:t>
            </a:r>
          </a:p>
          <a:p>
            <a:pPr marL="0" indent="0">
              <a:buNone/>
            </a:pPr>
            <a:r>
              <a:rPr lang="en-US" sz="3200" dirty="0">
                <a:solidFill>
                  <a:schemeClr val="tx1"/>
                </a:solidFill>
              </a:rPr>
              <a:t>Then this bird, this garden, this heavenly </a:t>
            </a:r>
            <a:r>
              <a:rPr lang="en-US" sz="3200" dirty="0" smtClean="0">
                <a:solidFill>
                  <a:schemeClr val="tx1"/>
                </a:solidFill>
              </a:rPr>
              <a:t>light</a:t>
            </a:r>
            <a:endParaRPr lang="tr-TR" sz="32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US" sz="32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3200" dirty="0">
                <a:solidFill>
                  <a:schemeClr val="tx1"/>
                </a:solidFill>
              </a:rPr>
              <a:t>And heart says that to its God:</a:t>
            </a:r>
          </a:p>
          <a:p>
            <a:pPr marL="0" indent="0">
              <a:buNone/>
            </a:pPr>
            <a:r>
              <a:rPr lang="en-US" sz="3200" dirty="0">
                <a:solidFill>
                  <a:schemeClr val="tx1"/>
                </a:solidFill>
              </a:rPr>
              <a:t>I have no concern of suffering you give</a:t>
            </a:r>
          </a:p>
          <a:p>
            <a:pPr marL="0" indent="0">
              <a:buNone/>
            </a:pPr>
            <a:r>
              <a:rPr lang="en-US" sz="3200" dirty="0">
                <a:solidFill>
                  <a:schemeClr val="tx1"/>
                </a:solidFill>
              </a:rPr>
              <a:t>I willingly give my consent to every trouble, as long as</a:t>
            </a:r>
          </a:p>
          <a:p>
            <a:pPr marL="0" indent="0">
              <a:buNone/>
            </a:pPr>
            <a:r>
              <a:rPr lang="en-US" sz="3200" dirty="0">
                <a:solidFill>
                  <a:schemeClr val="tx1"/>
                </a:solidFill>
              </a:rPr>
              <a:t>Let the day not fall away from my </a:t>
            </a:r>
            <a:r>
              <a:rPr lang="en-US" sz="3200" dirty="0" err="1">
                <a:solidFill>
                  <a:schemeClr val="tx1"/>
                </a:solidFill>
              </a:rPr>
              <a:t>fenster</a:t>
            </a:r>
            <a:r>
              <a:rPr lang="en-US" sz="3200" dirty="0">
                <a:solidFill>
                  <a:schemeClr val="tx1"/>
                </a:solidFill>
              </a:rPr>
              <a:t>.</a:t>
            </a:r>
            <a:endParaRPr lang="tr-TR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9903922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84211" y="685800"/>
            <a:ext cx="11299241" cy="561874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tr-TR" sz="13800" b="1" dirty="0" smtClean="0">
                <a:solidFill>
                  <a:schemeClr val="tx1"/>
                </a:solidFill>
              </a:rPr>
              <a:t>   THANK </a:t>
            </a:r>
          </a:p>
          <a:p>
            <a:pPr marL="0" indent="0">
              <a:buNone/>
            </a:pPr>
            <a:r>
              <a:rPr lang="tr-TR" sz="13800" b="1">
                <a:solidFill>
                  <a:schemeClr val="tx1"/>
                </a:solidFill>
              </a:rPr>
              <a:t> </a:t>
            </a:r>
            <a:r>
              <a:rPr lang="tr-TR" sz="13800" b="1" smtClean="0">
                <a:solidFill>
                  <a:schemeClr val="tx1"/>
                </a:solidFill>
              </a:rPr>
              <a:t>         YOU</a:t>
            </a:r>
            <a:endParaRPr lang="tr-TR" sz="13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03018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764632" y="1299411"/>
            <a:ext cx="9320463" cy="526181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tr-TR" sz="3200" dirty="0">
                <a:solidFill>
                  <a:schemeClr val="tx1"/>
                </a:solidFill>
              </a:rPr>
              <a:t>Dolaştığım denizlerce düşünüyorum,</a:t>
            </a:r>
          </a:p>
          <a:p>
            <a:pPr marL="0" indent="0">
              <a:buNone/>
            </a:pPr>
            <a:r>
              <a:rPr lang="tr-TR" sz="3200" dirty="0">
                <a:solidFill>
                  <a:schemeClr val="tx1"/>
                </a:solidFill>
              </a:rPr>
              <a:t>Bineceğim son gemi değil midir</a:t>
            </a:r>
          </a:p>
          <a:p>
            <a:pPr marL="0" indent="0">
              <a:buNone/>
            </a:pPr>
            <a:r>
              <a:rPr lang="tr-TR" sz="3200" dirty="0">
                <a:solidFill>
                  <a:schemeClr val="tx1"/>
                </a:solidFill>
              </a:rPr>
              <a:t>Hayır sahibi omuzlarda giden tabut? </a:t>
            </a:r>
          </a:p>
          <a:p>
            <a:pPr marL="0" indent="0">
              <a:buNone/>
            </a:pPr>
            <a:r>
              <a:rPr lang="tr-TR" sz="3200" dirty="0">
                <a:solidFill>
                  <a:schemeClr val="tx1"/>
                </a:solidFill>
              </a:rPr>
              <a:t>Herkes gibi teselliye muhtaç olsaydım eğer, </a:t>
            </a:r>
          </a:p>
          <a:p>
            <a:pPr marL="0" indent="0">
              <a:buNone/>
            </a:pPr>
            <a:r>
              <a:rPr lang="tr-TR" sz="3200" dirty="0">
                <a:solidFill>
                  <a:schemeClr val="tx1"/>
                </a:solidFill>
              </a:rPr>
              <a:t>Derdim ki: "Elbet bir ağlayanım olur benim de;</a:t>
            </a:r>
          </a:p>
          <a:p>
            <a:pPr marL="0" indent="0">
              <a:buNone/>
            </a:pPr>
            <a:r>
              <a:rPr lang="tr-TR" sz="3200" dirty="0">
                <a:solidFill>
                  <a:schemeClr val="tx1"/>
                </a:solidFill>
              </a:rPr>
              <a:t>Ramazan geceleri Yasin okuyanım,</a:t>
            </a:r>
          </a:p>
          <a:p>
            <a:pPr marL="0" indent="0">
              <a:buNone/>
            </a:pPr>
            <a:r>
              <a:rPr lang="tr-TR" sz="3200" dirty="0">
                <a:solidFill>
                  <a:schemeClr val="tx1"/>
                </a:solidFill>
              </a:rPr>
              <a:t>Baharda kabrime menekşe getirenim de."</a:t>
            </a:r>
          </a:p>
          <a:p>
            <a:pPr marL="0" indent="0">
              <a:buNone/>
            </a:pPr>
            <a:endParaRPr lang="tr-TR" dirty="0"/>
          </a:p>
        </p:txBody>
      </p:sp>
      <p:sp>
        <p:nvSpPr>
          <p:cNvPr id="4" name="Metin kutusu 3"/>
          <p:cNvSpPr txBox="1"/>
          <p:nvPr/>
        </p:nvSpPr>
        <p:spPr>
          <a:xfrm>
            <a:off x="2245895" y="336884"/>
            <a:ext cx="599974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4400" b="1" dirty="0" smtClean="0"/>
              <a:t>BEN AŞK ADAMIYIM</a:t>
            </a:r>
            <a:endParaRPr lang="tr-TR" sz="4400" b="1" dirty="0"/>
          </a:p>
        </p:txBody>
      </p:sp>
    </p:spTree>
    <p:extLst>
      <p:ext uri="{BB962C8B-B14F-4D97-AF65-F5344CB8AC3E}">
        <p14:creationId xmlns:p14="http://schemas.microsoft.com/office/powerpoint/2010/main" val="108870005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342147" y="685800"/>
            <a:ext cx="9015663" cy="499310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tr-TR" sz="3200" dirty="0">
                <a:solidFill>
                  <a:schemeClr val="tx1"/>
                </a:solidFill>
              </a:rPr>
              <a:t>Fakat bütün bunlar olmasa da olur,</a:t>
            </a:r>
          </a:p>
          <a:p>
            <a:pPr marL="0" indent="0">
              <a:buNone/>
            </a:pPr>
            <a:r>
              <a:rPr lang="tr-TR" sz="3200" dirty="0">
                <a:solidFill>
                  <a:schemeClr val="tx1"/>
                </a:solidFill>
              </a:rPr>
              <a:t>Yine tasa etmem,</a:t>
            </a:r>
          </a:p>
          <a:p>
            <a:pPr marL="0" indent="0">
              <a:buNone/>
            </a:pPr>
            <a:r>
              <a:rPr lang="tr-TR" sz="3200" dirty="0">
                <a:solidFill>
                  <a:schemeClr val="tx1"/>
                </a:solidFill>
              </a:rPr>
              <a:t>Yine kırılmam kimseye.</a:t>
            </a:r>
          </a:p>
          <a:p>
            <a:pPr marL="0" indent="0">
              <a:buNone/>
            </a:pPr>
            <a:r>
              <a:rPr lang="tr-TR" sz="3200" dirty="0">
                <a:solidFill>
                  <a:schemeClr val="tx1"/>
                </a:solidFill>
              </a:rPr>
              <a:t>Ben aşk adamıyım,</a:t>
            </a:r>
          </a:p>
          <a:p>
            <a:pPr marL="0" indent="0">
              <a:buNone/>
            </a:pPr>
            <a:r>
              <a:rPr lang="tr-TR" sz="3200" dirty="0">
                <a:solidFill>
                  <a:schemeClr val="tx1"/>
                </a:solidFill>
              </a:rPr>
              <a:t>Sevmeye geldim insanları,</a:t>
            </a:r>
          </a:p>
          <a:p>
            <a:pPr marL="0" indent="0">
              <a:buNone/>
            </a:pPr>
            <a:r>
              <a:rPr lang="tr-TR" sz="3200" dirty="0">
                <a:solidFill>
                  <a:schemeClr val="tx1"/>
                </a:solidFill>
              </a:rPr>
              <a:t>Gönlümle, elimle, kafamla sevmeye;</a:t>
            </a:r>
          </a:p>
          <a:p>
            <a:pPr marL="0" indent="0">
              <a:buNone/>
            </a:pPr>
            <a:r>
              <a:rPr lang="tr-TR" sz="3200" dirty="0">
                <a:solidFill>
                  <a:schemeClr val="tx1"/>
                </a:solidFill>
              </a:rPr>
              <a:t>Hesapsız, karşılıksız,</a:t>
            </a:r>
          </a:p>
          <a:p>
            <a:pPr marL="0" indent="0">
              <a:buNone/>
            </a:pPr>
            <a:r>
              <a:rPr lang="tr-TR" sz="3200" dirty="0">
                <a:solidFill>
                  <a:schemeClr val="tx1"/>
                </a:solidFill>
              </a:rPr>
              <a:t>Ayrılık </a:t>
            </a:r>
            <a:r>
              <a:rPr lang="tr-TR" sz="3200" dirty="0" err="1">
                <a:solidFill>
                  <a:schemeClr val="tx1"/>
                </a:solidFill>
              </a:rPr>
              <a:t>gayrılık</a:t>
            </a:r>
            <a:r>
              <a:rPr lang="tr-TR" sz="3200" dirty="0">
                <a:solidFill>
                  <a:schemeClr val="tx1"/>
                </a:solidFill>
              </a:rPr>
              <a:t> gözetmeden.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6850178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454442" y="336884"/>
            <a:ext cx="8871283" cy="590349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sz="3200" dirty="0">
                <a:solidFill>
                  <a:schemeClr val="tx1"/>
                </a:solidFill>
              </a:rPr>
              <a:t>Gün gelip gidersem şayet,</a:t>
            </a:r>
          </a:p>
          <a:p>
            <a:pPr marL="0" indent="0">
              <a:buNone/>
            </a:pPr>
            <a:r>
              <a:rPr lang="tr-TR" sz="3200" dirty="0">
                <a:solidFill>
                  <a:schemeClr val="tx1"/>
                </a:solidFill>
              </a:rPr>
              <a:t>Öyle severekten gideceğim ki,</a:t>
            </a:r>
          </a:p>
          <a:p>
            <a:pPr marL="0" indent="0">
              <a:buNone/>
            </a:pPr>
            <a:r>
              <a:rPr lang="tr-TR" sz="3200" dirty="0">
                <a:solidFill>
                  <a:schemeClr val="tx1"/>
                </a:solidFill>
              </a:rPr>
              <a:t>Karanlık kıyılardan bile olsa,</a:t>
            </a:r>
          </a:p>
          <a:p>
            <a:pPr marL="0" indent="0">
              <a:buNone/>
            </a:pPr>
            <a:r>
              <a:rPr lang="tr-TR" sz="3200" dirty="0">
                <a:solidFill>
                  <a:schemeClr val="tx1"/>
                </a:solidFill>
              </a:rPr>
              <a:t>Candan selamlarım,</a:t>
            </a:r>
          </a:p>
          <a:p>
            <a:pPr marL="0" indent="0">
              <a:buNone/>
            </a:pPr>
            <a:r>
              <a:rPr lang="tr-TR" sz="3200" dirty="0">
                <a:solidFill>
                  <a:schemeClr val="tx1"/>
                </a:solidFill>
              </a:rPr>
              <a:t>Civarımdan geçecek gemileri;</a:t>
            </a:r>
          </a:p>
          <a:p>
            <a:pPr marL="0" indent="0">
              <a:buNone/>
            </a:pPr>
            <a:r>
              <a:rPr lang="tr-TR" sz="3200" dirty="0">
                <a:solidFill>
                  <a:schemeClr val="tx1"/>
                </a:solidFill>
              </a:rPr>
              <a:t>Güneşli gemileri;</a:t>
            </a:r>
          </a:p>
          <a:p>
            <a:pPr marL="0" indent="0">
              <a:buNone/>
            </a:pPr>
            <a:r>
              <a:rPr lang="tr-TR" sz="3200" dirty="0">
                <a:solidFill>
                  <a:schemeClr val="tx1"/>
                </a:solidFill>
              </a:rPr>
              <a:t>Şarkılı gemileri;</a:t>
            </a:r>
          </a:p>
          <a:p>
            <a:pPr marL="0" indent="0">
              <a:buNone/>
            </a:pPr>
            <a:r>
              <a:rPr lang="tr-TR" sz="3200" dirty="0">
                <a:solidFill>
                  <a:schemeClr val="tx1"/>
                </a:solidFill>
              </a:rPr>
              <a:t>İçlerinde kendim varmışım gibi!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68182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3753853" y="236175"/>
            <a:ext cx="4058652" cy="934900"/>
          </a:xfrm>
        </p:spPr>
        <p:txBody>
          <a:bodyPr>
            <a:normAutofit/>
          </a:bodyPr>
          <a:lstStyle/>
          <a:p>
            <a:r>
              <a:rPr lang="tr-TR" sz="4400" b="1" dirty="0" smtClean="0"/>
              <a:t>Man of </a:t>
            </a:r>
            <a:r>
              <a:rPr lang="tr-TR" sz="4400" b="1" dirty="0" err="1" smtClean="0"/>
              <a:t>love</a:t>
            </a:r>
            <a:endParaRPr lang="tr-TR" sz="4400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1171076"/>
            <a:ext cx="7373125" cy="359835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>
                <a:solidFill>
                  <a:schemeClr val="tx1"/>
                </a:solidFill>
              </a:rPr>
              <a:t>Through the seas I have travelled thinking</a:t>
            </a:r>
          </a:p>
          <a:p>
            <a:pPr marL="0" indent="0">
              <a:buNone/>
            </a:pPr>
            <a:r>
              <a:rPr lang="en-US" sz="3200" dirty="0">
                <a:solidFill>
                  <a:schemeClr val="tx1"/>
                </a:solidFill>
              </a:rPr>
              <a:t>Is it not the last ship I will Take </a:t>
            </a:r>
          </a:p>
          <a:p>
            <a:pPr marL="0" indent="0">
              <a:buNone/>
            </a:pPr>
            <a:r>
              <a:rPr lang="en-US" sz="3200" dirty="0">
                <a:solidFill>
                  <a:schemeClr val="tx1"/>
                </a:solidFill>
              </a:rPr>
              <a:t>On philanthropists’ shoulder; a coffin </a:t>
            </a:r>
          </a:p>
          <a:p>
            <a:pPr marL="0" indent="0">
              <a:buNone/>
            </a:pPr>
            <a:endParaRPr lang="tr-TR" dirty="0"/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73125" y="1878239"/>
            <a:ext cx="4337431" cy="42394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85856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07748" y="942474"/>
            <a:ext cx="11443620" cy="512144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>
                <a:solidFill>
                  <a:schemeClr val="tx1"/>
                </a:solidFill>
              </a:rPr>
              <a:t>Like everyone were I need any comfort</a:t>
            </a:r>
          </a:p>
          <a:p>
            <a:pPr marL="0" indent="0">
              <a:buNone/>
            </a:pPr>
            <a:r>
              <a:rPr lang="en-US" sz="3200" dirty="0">
                <a:solidFill>
                  <a:schemeClr val="tx1"/>
                </a:solidFill>
              </a:rPr>
              <a:t>I would say “Eventually someone will feel sorrow for me</a:t>
            </a:r>
          </a:p>
          <a:p>
            <a:pPr marL="0" indent="0">
              <a:buNone/>
            </a:pPr>
            <a:r>
              <a:rPr lang="en-US" sz="3200" dirty="0">
                <a:solidFill>
                  <a:schemeClr val="tx1"/>
                </a:solidFill>
              </a:rPr>
              <a:t>In Ramadan will pray for me</a:t>
            </a:r>
          </a:p>
          <a:p>
            <a:pPr marL="0" indent="0">
              <a:buNone/>
            </a:pPr>
            <a:r>
              <a:rPr lang="en-US" sz="3200" dirty="0">
                <a:solidFill>
                  <a:schemeClr val="tx1"/>
                </a:solidFill>
              </a:rPr>
              <a:t>Will bring violet to my tomb.”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72147741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679032" y="424389"/>
            <a:ext cx="7459579" cy="590349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200" dirty="0">
                <a:solidFill>
                  <a:schemeClr val="tx1"/>
                </a:solidFill>
              </a:rPr>
              <a:t>It still doesn’t matter</a:t>
            </a:r>
          </a:p>
          <a:p>
            <a:pPr marL="0" indent="0">
              <a:buNone/>
            </a:pPr>
            <a:r>
              <a:rPr lang="en-US" sz="3200" dirty="0">
                <a:solidFill>
                  <a:schemeClr val="tx1"/>
                </a:solidFill>
              </a:rPr>
              <a:t>Unless it happens</a:t>
            </a:r>
          </a:p>
          <a:p>
            <a:pPr marL="0" indent="0">
              <a:buNone/>
            </a:pPr>
            <a:r>
              <a:rPr lang="en-US" sz="3200" dirty="0">
                <a:solidFill>
                  <a:schemeClr val="tx1"/>
                </a:solidFill>
              </a:rPr>
              <a:t>Still I don’t mind, I am not offended </a:t>
            </a:r>
          </a:p>
          <a:p>
            <a:pPr marL="0" indent="0">
              <a:buNone/>
            </a:pPr>
            <a:r>
              <a:rPr lang="en-US" sz="3200" dirty="0">
                <a:solidFill>
                  <a:schemeClr val="tx1"/>
                </a:solidFill>
              </a:rPr>
              <a:t>This is the cause of my presence </a:t>
            </a:r>
          </a:p>
          <a:p>
            <a:pPr marL="0" indent="0">
              <a:buNone/>
            </a:pPr>
            <a:r>
              <a:rPr lang="en-US" sz="3200" dirty="0">
                <a:solidFill>
                  <a:schemeClr val="tx1"/>
                </a:solidFill>
              </a:rPr>
              <a:t>I am a man of love</a:t>
            </a:r>
          </a:p>
          <a:p>
            <a:pPr marL="0" indent="0">
              <a:buNone/>
            </a:pPr>
            <a:r>
              <a:rPr lang="en-US" sz="3200" dirty="0">
                <a:solidFill>
                  <a:schemeClr val="tx1"/>
                </a:solidFill>
              </a:rPr>
              <a:t>I exist for love</a:t>
            </a:r>
          </a:p>
          <a:p>
            <a:pPr marL="0" indent="0">
              <a:buNone/>
            </a:pPr>
            <a:r>
              <a:rPr lang="en-US" sz="3200" dirty="0">
                <a:solidFill>
                  <a:schemeClr val="tx1"/>
                </a:solidFill>
              </a:rPr>
              <a:t>This is all my possession</a:t>
            </a:r>
          </a:p>
          <a:p>
            <a:pPr marL="0" indent="0">
              <a:buNone/>
            </a:pP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1487685694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etin kutusu 3"/>
          <p:cNvSpPr txBox="1"/>
          <p:nvPr/>
        </p:nvSpPr>
        <p:spPr>
          <a:xfrm>
            <a:off x="1629913" y="182114"/>
            <a:ext cx="10299031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Love with my heart with my hand with my mind</a:t>
            </a:r>
          </a:p>
          <a:p>
            <a:r>
              <a:rPr lang="en-US" sz="3200" dirty="0" smtClean="0"/>
              <a:t>With countless love</a:t>
            </a:r>
          </a:p>
          <a:p>
            <a:r>
              <a:rPr lang="en-US" sz="3200" dirty="0" smtClean="0"/>
              <a:t>With unreturned love </a:t>
            </a:r>
          </a:p>
          <a:p>
            <a:r>
              <a:rPr lang="en-US" sz="3200" dirty="0" smtClean="0"/>
              <a:t>Without discrimination; with inclusion</a:t>
            </a:r>
            <a:endParaRPr lang="en-US" sz="3200" dirty="0"/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13708" y="2394831"/>
            <a:ext cx="9152022" cy="43103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1563080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892968" y="332874"/>
            <a:ext cx="9491329" cy="569895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>
                <a:solidFill>
                  <a:schemeClr val="tx1"/>
                </a:solidFill>
              </a:rPr>
              <a:t>If I pass away at any time</a:t>
            </a:r>
          </a:p>
          <a:p>
            <a:pPr marL="0" indent="0">
              <a:buNone/>
            </a:pPr>
            <a:r>
              <a:rPr lang="en-US" sz="3200" dirty="0">
                <a:solidFill>
                  <a:schemeClr val="tx1"/>
                </a:solidFill>
              </a:rPr>
              <a:t>Will do it with such a love that</a:t>
            </a:r>
          </a:p>
          <a:p>
            <a:pPr marL="0" indent="0">
              <a:buNone/>
            </a:pPr>
            <a:r>
              <a:rPr lang="en-US" sz="3200" dirty="0">
                <a:solidFill>
                  <a:schemeClr val="tx1"/>
                </a:solidFill>
              </a:rPr>
              <a:t>I shall greet all the ships around</a:t>
            </a:r>
          </a:p>
          <a:p>
            <a:pPr marL="0" indent="0">
              <a:buNone/>
            </a:pPr>
            <a:r>
              <a:rPr lang="en-US" sz="3200" dirty="0">
                <a:solidFill>
                  <a:schemeClr val="tx1"/>
                </a:solidFill>
              </a:rPr>
              <a:t>Even the ones in the darkest shores </a:t>
            </a:r>
          </a:p>
          <a:p>
            <a:pPr marL="0" indent="0">
              <a:buNone/>
            </a:pPr>
            <a:r>
              <a:rPr lang="en-US" sz="3200" dirty="0">
                <a:solidFill>
                  <a:schemeClr val="tx1"/>
                </a:solidFill>
              </a:rPr>
              <a:t>With all my heart </a:t>
            </a:r>
          </a:p>
          <a:p>
            <a:pPr marL="0" indent="0">
              <a:buNone/>
            </a:pPr>
            <a:r>
              <a:rPr lang="en-US" sz="3200" dirty="0">
                <a:solidFill>
                  <a:schemeClr val="tx1"/>
                </a:solidFill>
              </a:rPr>
              <a:t>The sunny ships</a:t>
            </a:r>
          </a:p>
          <a:p>
            <a:pPr marL="0" indent="0">
              <a:buNone/>
            </a:pPr>
            <a:r>
              <a:rPr lang="en-US" sz="3200" dirty="0">
                <a:solidFill>
                  <a:schemeClr val="tx1"/>
                </a:solidFill>
              </a:rPr>
              <a:t>The singing ships</a:t>
            </a:r>
          </a:p>
          <a:p>
            <a:pPr marL="0" indent="0">
              <a:buNone/>
            </a:pPr>
            <a:r>
              <a:rPr lang="en-US" sz="3200" dirty="0">
                <a:solidFill>
                  <a:schemeClr val="tx1"/>
                </a:solidFill>
              </a:rPr>
              <a:t>As though I was in those ships</a:t>
            </a:r>
          </a:p>
          <a:p>
            <a:pPr marL="0" indent="0">
              <a:buNone/>
            </a:pP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3886901590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ilim">
  <a:themeElements>
    <a:clrScheme name="Dilim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Dilim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lim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236</TotalTime>
  <Words>454</Words>
  <Application>Microsoft Office PowerPoint</Application>
  <PresentationFormat>Geniş ekran</PresentationFormat>
  <Paragraphs>66</Paragraphs>
  <Slides>14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14</vt:i4>
      </vt:variant>
    </vt:vector>
  </HeadingPairs>
  <TitlesOfParts>
    <vt:vector size="17" baseType="lpstr">
      <vt:lpstr>Century Gothic</vt:lpstr>
      <vt:lpstr>Wingdings 3</vt:lpstr>
      <vt:lpstr>Dilim</vt:lpstr>
      <vt:lpstr>BEN AŞK ADAMIYIM  MAN of LOVE</vt:lpstr>
      <vt:lpstr>PowerPoint Sunusu</vt:lpstr>
      <vt:lpstr>PowerPoint Sunusu</vt:lpstr>
      <vt:lpstr>PowerPoint Sunusu</vt:lpstr>
      <vt:lpstr>Man of love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Let the day not fall away from my fenster </vt:lpstr>
      <vt:lpstr>PowerPoint Sunusu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BEN AŞK ADAMIYIM  MAN of LOVE</dc:title>
  <dc:creator>win7</dc:creator>
  <cp:lastModifiedBy>mbi</cp:lastModifiedBy>
  <cp:revision>18</cp:revision>
  <dcterms:created xsi:type="dcterms:W3CDTF">2017-05-04T07:24:09Z</dcterms:created>
  <dcterms:modified xsi:type="dcterms:W3CDTF">2017-05-04T18:24:11Z</dcterms:modified>
</cp:coreProperties>
</file>