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71469" y="342691"/>
            <a:ext cx="5353878" cy="887894"/>
          </a:xfrm>
        </p:spPr>
        <p:txBody>
          <a:bodyPr>
            <a:normAutofit fontScale="90000"/>
          </a:bodyPr>
          <a:lstStyle/>
          <a:p>
            <a:r>
              <a:rPr lang="it-IT" dirty="0"/>
              <a:t>I   LOVE   PAINTING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1608812"/>
            <a:ext cx="12192000" cy="3366052"/>
          </a:xfrm>
        </p:spPr>
        <p:txBody>
          <a:bodyPr/>
          <a:lstStyle/>
          <a:p>
            <a:r>
              <a:rPr lang="it-IT" dirty="0" err="1">
                <a:latin typeface="Adobe Garamond Pro Bold" panose="02020702060506020403" pitchFamily="18" charset="0"/>
              </a:rPr>
              <a:t>Hola</a:t>
            </a:r>
            <a:r>
              <a:rPr lang="it-IT" dirty="0">
                <a:latin typeface="Adobe Garamond Pro Bold" panose="02020702060506020403" pitchFamily="18" charset="0"/>
              </a:rPr>
              <a:t>…</a:t>
            </a:r>
            <a:r>
              <a:rPr lang="it-IT" dirty="0" err="1">
                <a:latin typeface="Adobe Garamond Pro Bold" panose="02020702060506020403" pitchFamily="18" charset="0"/>
              </a:rPr>
              <a:t>I’m</a:t>
            </a:r>
            <a:r>
              <a:rPr lang="it-IT" dirty="0">
                <a:latin typeface="Adobe Garamond Pro Bold" panose="02020702060506020403" pitchFamily="18" charset="0"/>
              </a:rPr>
              <a:t> Riccardo </a:t>
            </a:r>
            <a:r>
              <a:rPr lang="it-IT" dirty="0" err="1">
                <a:latin typeface="Adobe Garamond Pro Bold" panose="02020702060506020403" pitchFamily="18" charset="0"/>
              </a:rPr>
              <a:t>Bentivegna</a:t>
            </a:r>
            <a:r>
              <a:rPr lang="it-IT" dirty="0">
                <a:latin typeface="Adobe Garamond Pro Bold" panose="02020702060506020403" pitchFamily="18" charset="0"/>
              </a:rPr>
              <a:t>  I ‘m 14  </a:t>
            </a:r>
            <a:r>
              <a:rPr lang="it-IT" dirty="0" err="1">
                <a:latin typeface="Adobe Garamond Pro Bold" panose="02020702060506020403" pitchFamily="18" charset="0"/>
              </a:rPr>
              <a:t>years</a:t>
            </a:r>
            <a:r>
              <a:rPr lang="it-IT" dirty="0">
                <a:latin typeface="Adobe Garamond Pro Bold" panose="02020702060506020403" pitchFamily="18" charset="0"/>
              </a:rPr>
              <a:t> </a:t>
            </a:r>
            <a:r>
              <a:rPr lang="it-IT" dirty="0" err="1">
                <a:latin typeface="Adobe Garamond Pro Bold" panose="02020702060506020403" pitchFamily="18" charset="0"/>
              </a:rPr>
              <a:t>old</a:t>
            </a:r>
            <a:r>
              <a:rPr lang="it-IT" dirty="0">
                <a:latin typeface="Adobe Garamond Pro Bold" panose="02020702060506020403" pitchFamily="18" charset="0"/>
              </a:rPr>
              <a:t>… </a:t>
            </a:r>
            <a:r>
              <a:rPr lang="it-IT" dirty="0" err="1">
                <a:latin typeface="Adobe Garamond Pro Bold" panose="02020702060506020403" pitchFamily="18" charset="0"/>
              </a:rPr>
              <a:t>this</a:t>
            </a:r>
            <a:r>
              <a:rPr lang="it-IT" dirty="0">
                <a:latin typeface="Adobe Garamond Pro Bold" panose="02020702060506020403" pitchFamily="18" charset="0"/>
              </a:rPr>
              <a:t> </a:t>
            </a:r>
            <a:r>
              <a:rPr lang="it-IT" dirty="0" err="1">
                <a:latin typeface="Adobe Garamond Pro Bold" panose="02020702060506020403" pitchFamily="18" charset="0"/>
              </a:rPr>
              <a:t>is</a:t>
            </a:r>
            <a:r>
              <a:rPr lang="it-IT" dirty="0">
                <a:latin typeface="Adobe Garamond Pro Bold" panose="02020702060506020403" pitchFamily="18" charset="0"/>
              </a:rPr>
              <a:t> one of </a:t>
            </a:r>
            <a:r>
              <a:rPr lang="it-IT" dirty="0" err="1" smtClean="0">
                <a:latin typeface="Adobe Garamond Pro Bold" panose="02020702060506020403" pitchFamily="18" charset="0"/>
              </a:rPr>
              <a:t>drawings</a:t>
            </a:r>
            <a:r>
              <a:rPr lang="it-IT" dirty="0" smtClean="0">
                <a:latin typeface="Adobe Garamond Pro Bold" panose="02020702060506020403" pitchFamily="18" charset="0"/>
              </a:rPr>
              <a:t>, I </a:t>
            </a:r>
            <a:r>
              <a:rPr lang="it-IT" dirty="0" err="1">
                <a:latin typeface="Adobe Garamond Pro Bold" panose="02020702060506020403" pitchFamily="18" charset="0"/>
              </a:rPr>
              <a:t>like</a:t>
            </a:r>
            <a:r>
              <a:rPr lang="it-IT" dirty="0">
                <a:latin typeface="Adobe Garamond Pro Bold" panose="02020702060506020403" pitchFamily="18" charset="0"/>
              </a:rPr>
              <a:t> </a:t>
            </a:r>
            <a:r>
              <a:rPr lang="it-IT" dirty="0" smtClean="0">
                <a:latin typeface="Adobe Garamond Pro Bold" panose="02020702060506020403" pitchFamily="18" charset="0"/>
              </a:rPr>
              <a:t>painting with </a:t>
            </a:r>
            <a:r>
              <a:rPr lang="it-IT" dirty="0" err="1" smtClean="0">
                <a:latin typeface="Adobe Garamond Pro Bold" panose="02020702060506020403" pitchFamily="18" charset="0"/>
              </a:rPr>
              <a:t>fingers</a:t>
            </a:r>
            <a:r>
              <a:rPr lang="it-IT" dirty="0" smtClean="0">
                <a:latin typeface="Adobe Garamond Pro Bold" panose="02020702060506020403" pitchFamily="18" charset="0"/>
              </a:rPr>
              <a:t> </a:t>
            </a:r>
            <a:r>
              <a:rPr lang="it-IT" dirty="0" err="1">
                <a:latin typeface="Adobe Garamond Pro Bold" panose="02020702060506020403" pitchFamily="18" charset="0"/>
              </a:rPr>
              <a:t>like</a:t>
            </a:r>
            <a:r>
              <a:rPr lang="it-IT" dirty="0">
                <a:latin typeface="Adobe Garamond Pro Bold" panose="02020702060506020403" pitchFamily="18" charset="0"/>
              </a:rPr>
              <a:t> the </a:t>
            </a:r>
            <a:r>
              <a:rPr lang="it-IT" dirty="0" err="1">
                <a:latin typeface="Adobe Garamond Pro Bold" panose="02020702060506020403" pitchFamily="18" charset="0"/>
              </a:rPr>
              <a:t>famous</a:t>
            </a:r>
            <a:r>
              <a:rPr lang="it-IT" dirty="0">
                <a:latin typeface="Adobe Garamond Pro Bold" panose="02020702060506020403" pitchFamily="18" charset="0"/>
              </a:rPr>
              <a:t> </a:t>
            </a:r>
            <a:r>
              <a:rPr lang="it-IT" dirty="0" err="1">
                <a:latin typeface="Adobe Garamond Pro Bold" panose="02020702060506020403" pitchFamily="18" charset="0"/>
              </a:rPr>
              <a:t>painter</a:t>
            </a:r>
            <a:r>
              <a:rPr lang="it-IT" dirty="0">
                <a:latin typeface="Adobe Garamond Pro Bold" panose="02020702060506020403" pitchFamily="18" charset="0"/>
              </a:rPr>
              <a:t> </a:t>
            </a:r>
            <a:r>
              <a:rPr lang="it-IT" dirty="0" smtClean="0">
                <a:latin typeface="Adobe Garamond Pro Bold" panose="02020702060506020403" pitchFamily="18" charset="0"/>
              </a:rPr>
              <a:t>Pollock     </a:t>
            </a:r>
            <a:endParaRPr lang="it-IT" dirty="0">
              <a:latin typeface="Adobe Garamond Pro Bold" panose="020207020605060204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197135" y="2570621"/>
            <a:ext cx="6902546" cy="356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4212" y="4040815"/>
            <a:ext cx="6400800" cy="1947333"/>
          </a:xfrm>
        </p:spPr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0"/>
            <a:ext cx="10174310" cy="70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   AT </a:t>
            </a:r>
            <a:r>
              <a:rPr lang="it-IT" dirty="0"/>
              <a:t>WORK  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800" b="1" dirty="0" err="1">
                <a:latin typeface="Adobe Garamond Pro Bold" panose="02020702060506020403" pitchFamily="18" charset="0"/>
              </a:rPr>
              <a:t>As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you</a:t>
            </a:r>
            <a:r>
              <a:rPr lang="it-IT" sz="2800" b="1" dirty="0">
                <a:latin typeface="Adobe Garamond Pro Bold" panose="02020702060506020403" pitchFamily="18" charset="0"/>
              </a:rPr>
              <a:t> can </a:t>
            </a:r>
            <a:r>
              <a:rPr lang="it-IT" sz="2800" b="1" dirty="0" err="1">
                <a:latin typeface="Adobe Garamond Pro Bold" panose="02020702060506020403" pitchFamily="18" charset="0"/>
              </a:rPr>
              <a:t>see</a:t>
            </a:r>
            <a:r>
              <a:rPr lang="it-IT" sz="2800" b="1" dirty="0">
                <a:latin typeface="Adobe Garamond Pro Bold" panose="02020702060506020403" pitchFamily="18" charset="0"/>
              </a:rPr>
              <a:t> I </a:t>
            </a:r>
            <a:r>
              <a:rPr lang="it-IT" sz="2800" b="1" dirty="0" err="1">
                <a:latin typeface="Adobe Garamond Pro Bold" panose="02020702060506020403" pitchFamily="18" charset="0"/>
              </a:rPr>
              <a:t>am</a:t>
            </a:r>
            <a:r>
              <a:rPr lang="it-IT" sz="2800" b="1" dirty="0">
                <a:latin typeface="Adobe Garamond Pro Bold" panose="02020702060506020403" pitchFamily="18" charset="0"/>
              </a:rPr>
              <a:t>  </a:t>
            </a:r>
            <a:r>
              <a:rPr lang="it-IT" sz="2800" b="1" dirty="0" err="1">
                <a:latin typeface="Adobe Garamond Pro Bold" panose="02020702060506020403" pitchFamily="18" charset="0"/>
              </a:rPr>
              <a:t>not</a:t>
            </a:r>
            <a:r>
              <a:rPr lang="it-IT" sz="2800" b="1" dirty="0">
                <a:latin typeface="Adobe Garamond Pro Bold" panose="02020702060506020403" pitchFamily="18" charset="0"/>
              </a:rPr>
              <a:t> alone…</a:t>
            </a:r>
            <a:r>
              <a:rPr lang="it-IT" sz="2800" b="1" dirty="0" err="1">
                <a:latin typeface="Adobe Garamond Pro Bold" panose="02020702060506020403" pitchFamily="18" charset="0"/>
              </a:rPr>
              <a:t>there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were</a:t>
            </a:r>
            <a:r>
              <a:rPr lang="it-IT" sz="2800" b="1" dirty="0">
                <a:latin typeface="Adobe Garamond Pro Bold" panose="02020702060506020403" pitchFamily="18" charset="0"/>
              </a:rPr>
              <a:t> Giulio </a:t>
            </a:r>
            <a:r>
              <a:rPr lang="it-IT" sz="2800" b="1" dirty="0" err="1">
                <a:latin typeface="Adobe Garamond Pro Bold" panose="02020702060506020403" pitchFamily="18" charset="0"/>
              </a:rPr>
              <a:t>Nisi</a:t>
            </a:r>
            <a:r>
              <a:rPr lang="it-IT" sz="2800" b="1" dirty="0">
                <a:latin typeface="Adobe Garamond Pro Bold" panose="02020702060506020403" pitchFamily="18" charset="0"/>
              </a:rPr>
              <a:t> and Cristina </a:t>
            </a:r>
            <a:r>
              <a:rPr lang="it-IT" sz="2800" b="1" dirty="0" smtClean="0">
                <a:latin typeface="Adobe Garamond Pro Bold" panose="02020702060506020403" pitchFamily="18" charset="0"/>
              </a:rPr>
              <a:t>Trombetta. </a:t>
            </a:r>
          </a:p>
          <a:p>
            <a:r>
              <a:rPr lang="it-IT" sz="2800" b="1" dirty="0" err="1" smtClean="0">
                <a:latin typeface="Adobe Garamond Pro Bold" panose="02020702060506020403" pitchFamily="18" charset="0"/>
              </a:rPr>
              <a:t>Maybe</a:t>
            </a:r>
            <a:r>
              <a:rPr lang="it-IT" sz="2800" b="1" dirty="0" smtClean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 smtClean="0">
                <a:latin typeface="Adobe Garamond Pro Bold" panose="02020702060506020403" pitchFamily="18" charset="0"/>
              </a:rPr>
              <a:t>you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 smtClean="0">
                <a:latin typeface="Adobe Garamond Pro Bold" panose="02020702060506020403" pitchFamily="18" charset="0"/>
              </a:rPr>
              <a:t>met</a:t>
            </a:r>
            <a:r>
              <a:rPr lang="it-IT" sz="2800" b="1" dirty="0" smtClean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them</a:t>
            </a:r>
            <a:r>
              <a:rPr lang="it-IT" sz="2800" b="1" dirty="0">
                <a:latin typeface="Adobe Garamond Pro Bold" panose="02020702060506020403" pitchFamily="18" charset="0"/>
              </a:rPr>
              <a:t> in Romania …</a:t>
            </a:r>
            <a:r>
              <a:rPr lang="it-IT" sz="2800" b="1" dirty="0" err="1">
                <a:latin typeface="Adobe Garamond Pro Bold" panose="02020702060506020403" pitchFamily="18" charset="0"/>
              </a:rPr>
              <a:t>we</a:t>
            </a:r>
            <a:r>
              <a:rPr lang="it-IT" sz="2800" b="1" dirty="0">
                <a:latin typeface="Adobe Garamond Pro Bold" panose="02020702060506020403" pitchFamily="18" charset="0"/>
              </a:rPr>
              <a:t> work </a:t>
            </a:r>
            <a:r>
              <a:rPr lang="it-IT" sz="2800" b="1" dirty="0" err="1">
                <a:latin typeface="Adobe Garamond Pro Bold" panose="02020702060506020403" pitchFamily="18" charset="0"/>
              </a:rPr>
              <a:t>all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 smtClean="0">
                <a:latin typeface="Adobe Garamond Pro Bold" panose="02020702060506020403" pitchFamily="18" charset="0"/>
              </a:rPr>
              <a:t>together</a:t>
            </a:r>
            <a:r>
              <a:rPr lang="it-IT" sz="2800" b="1" dirty="0" smtClean="0">
                <a:latin typeface="Adobe Garamond Pro Bold" panose="02020702060506020403" pitchFamily="18" charset="0"/>
              </a:rPr>
              <a:t> </a:t>
            </a:r>
            <a:r>
              <a:rPr lang="it-IT" sz="2800" b="1" dirty="0">
                <a:latin typeface="Adobe Garamond Pro Bold" panose="02020702060506020403" pitchFamily="18" charset="0"/>
              </a:rPr>
              <a:t>for a week and </a:t>
            </a:r>
            <a:r>
              <a:rPr lang="it-IT" sz="2800" b="1" dirty="0" err="1">
                <a:latin typeface="Adobe Garamond Pro Bold" panose="02020702060506020403" pitchFamily="18" charset="0"/>
              </a:rPr>
              <a:t>we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have</a:t>
            </a:r>
            <a:r>
              <a:rPr lang="it-IT" sz="2800" b="1" dirty="0">
                <a:latin typeface="Adobe Garamond Pro Bold" panose="02020702060506020403" pitchFamily="18" charset="0"/>
              </a:rPr>
              <a:t> to </a:t>
            </a:r>
            <a:r>
              <a:rPr lang="it-IT" sz="2800" b="1" dirty="0" err="1">
                <a:latin typeface="Adobe Garamond Pro Bold" panose="02020702060506020403" pitchFamily="18" charset="0"/>
              </a:rPr>
              <a:t>say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thank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you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smtClean="0">
                <a:latin typeface="Adobe Garamond Pro Bold" panose="02020702060506020403" pitchFamily="18" charset="0"/>
              </a:rPr>
              <a:t>to </a:t>
            </a:r>
            <a:r>
              <a:rPr lang="it-IT" sz="2800" b="1" dirty="0" err="1" smtClean="0">
                <a:latin typeface="Adobe Garamond Pro Bold" panose="02020702060506020403" pitchFamily="18" charset="0"/>
              </a:rPr>
              <a:t>our</a:t>
            </a:r>
            <a:r>
              <a:rPr lang="it-IT" sz="2800" b="1" dirty="0" smtClean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teacher</a:t>
            </a:r>
            <a:r>
              <a:rPr lang="it-IT" sz="2800" b="1" dirty="0">
                <a:latin typeface="Adobe Garamond Pro Bold" panose="02020702060506020403" pitchFamily="18" charset="0"/>
              </a:rPr>
              <a:t>  Rosanna Leonardi </a:t>
            </a:r>
            <a:r>
              <a:rPr lang="it-IT" sz="2800" b="1" dirty="0" err="1">
                <a:latin typeface="Adobe Garamond Pro Bold" panose="02020702060506020403" pitchFamily="18" charset="0"/>
              </a:rPr>
              <a:t>because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she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was</a:t>
            </a:r>
            <a:r>
              <a:rPr lang="it-IT" sz="2800" b="1" dirty="0">
                <a:latin typeface="Adobe Garamond Pro Bold" panose="02020702060506020403" pitchFamily="18" charset="0"/>
              </a:rPr>
              <a:t> </a:t>
            </a:r>
            <a:r>
              <a:rPr lang="it-IT" sz="2800" b="1" dirty="0" err="1">
                <a:latin typeface="Adobe Garamond Pro Bold" panose="02020702060506020403" pitchFamily="18" charset="0"/>
              </a:rPr>
              <a:t>nice</a:t>
            </a:r>
            <a:r>
              <a:rPr lang="it-IT" sz="2800" b="1" dirty="0">
                <a:latin typeface="Adobe Garamond Pro Bold" panose="02020702060506020403" pitchFamily="18" charset="0"/>
              </a:rPr>
              <a:t> and </a:t>
            </a:r>
            <a:r>
              <a:rPr lang="it-IT" sz="2800" b="1" dirty="0" err="1">
                <a:latin typeface="Adobe Garamond Pro Bold" panose="02020702060506020403" pitchFamily="18" charset="0"/>
              </a:rPr>
              <a:t>patient</a:t>
            </a:r>
            <a:r>
              <a:rPr lang="it-IT" sz="2800" b="1" dirty="0">
                <a:latin typeface="Adobe Garamond Pro Bold" panose="02020702060506020403" pitchFamily="18" charset="0"/>
              </a:rPr>
              <a:t> with </a:t>
            </a:r>
            <a:r>
              <a:rPr lang="it-IT" sz="2800" b="1" dirty="0" err="1">
                <a:latin typeface="Adobe Garamond Pro Bold" panose="02020702060506020403" pitchFamily="18" charset="0"/>
              </a:rPr>
              <a:t>us</a:t>
            </a:r>
            <a:r>
              <a:rPr lang="it-IT" sz="2800" b="1" dirty="0">
                <a:latin typeface="Adobe Garamond Pro Bold" panose="02020702060506020403" pitchFamily="18" charset="0"/>
              </a:rPr>
              <a:t>……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6" y="4185139"/>
            <a:ext cx="7018214" cy="239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0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76014" y="0"/>
            <a:ext cx="12015986" cy="6858000"/>
          </a:xfrm>
        </p:spPr>
      </p:pic>
    </p:spTree>
    <p:extLst>
      <p:ext uri="{BB962C8B-B14F-4D97-AF65-F5344CB8AC3E}">
        <p14:creationId xmlns:p14="http://schemas.microsoft.com/office/powerpoint/2010/main" val="41641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1"/>
            <a:ext cx="3177500" cy="5514535"/>
          </a:xfrm>
        </p:spPr>
        <p:txBody>
          <a:bodyPr/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750" y="-1"/>
            <a:ext cx="9014500" cy="6857999"/>
          </a:xfrm>
        </p:spPr>
      </p:pic>
    </p:spTree>
    <p:extLst>
      <p:ext uri="{BB962C8B-B14F-4D97-AF65-F5344CB8AC3E}">
        <p14:creationId xmlns:p14="http://schemas.microsoft.com/office/powerpoint/2010/main" val="47848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2" y="386366"/>
            <a:ext cx="8534400" cy="5608033"/>
          </a:xfrm>
        </p:spPr>
        <p:txBody>
          <a:bodyPr/>
          <a:lstStyle/>
          <a:p>
            <a:r>
              <a:rPr lang="it-IT" dirty="0" smtClean="0"/>
              <a:t>WE ARE WAITING FOR YOU TO ADD YOUR PICS IN THE Erasmus corner!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I </a:t>
            </a:r>
            <a:r>
              <a:rPr lang="it-IT" dirty="0" err="1"/>
              <a:t>hope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…</a:t>
            </a:r>
            <a:r>
              <a:rPr lang="it-IT" dirty="0" err="1"/>
              <a:t>that’s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 smtClean="0"/>
              <a:t>Folks</a:t>
            </a:r>
            <a:r>
              <a:rPr lang="it-IT" dirty="0"/>
              <a:t>………!</a:t>
            </a:r>
          </a:p>
        </p:txBody>
      </p:sp>
    </p:spTree>
    <p:extLst>
      <p:ext uri="{BB962C8B-B14F-4D97-AF65-F5344CB8AC3E}">
        <p14:creationId xmlns:p14="http://schemas.microsoft.com/office/powerpoint/2010/main" val="71036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+mn-lt"/>
              </a:rPr>
              <a:t>Riccardo </a:t>
            </a:r>
            <a:r>
              <a:rPr lang="it-IT" dirty="0" err="1" smtClean="0">
                <a:latin typeface="+mn-lt"/>
              </a:rPr>
              <a:t>bentivegna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latin typeface="+mn-lt"/>
              </a:rPr>
              <a:t>2° c-CLASSICO</a:t>
            </a:r>
            <a:br>
              <a:rPr lang="it-IT" dirty="0" smtClean="0">
                <a:latin typeface="+mn-lt"/>
              </a:rPr>
            </a:br>
            <a:r>
              <a:rPr lang="it-IT" dirty="0" err="1" smtClean="0">
                <a:latin typeface="+mn-lt"/>
              </a:rPr>
              <a:t>i.i.s</a:t>
            </a:r>
            <a:r>
              <a:rPr lang="it-IT" dirty="0" smtClean="0">
                <a:latin typeface="+mn-lt"/>
              </a:rPr>
              <a:t>. « concetto marchesi»</a:t>
            </a:r>
            <a:br>
              <a:rPr lang="it-IT" dirty="0" smtClean="0">
                <a:latin typeface="+mn-lt"/>
              </a:rPr>
            </a:br>
            <a:r>
              <a:rPr lang="it-IT" dirty="0" err="1" smtClean="0">
                <a:latin typeface="+mn-lt"/>
              </a:rPr>
              <a:t>mascalucia-italy</a:t>
            </a:r>
            <a:endParaRPr lang="it-IT" dirty="0">
              <a:latin typeface="+mn-lt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75538"/>
            <a:ext cx="6635262" cy="290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91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</TotalTime>
  <Words>98</Words>
  <Application>Microsoft Office PowerPoint</Application>
  <PresentationFormat>Personalizzato</PresentationFormat>
  <Paragraphs>8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Sezione</vt:lpstr>
      <vt:lpstr>I   LOVE   PAINTING </vt:lpstr>
      <vt:lpstr>Presentazione standard di PowerPoint</vt:lpstr>
      <vt:lpstr>   AT WORK  </vt:lpstr>
      <vt:lpstr>Presentazione standard di PowerPoint</vt:lpstr>
      <vt:lpstr>  </vt:lpstr>
      <vt:lpstr>WE ARE WAITING FOR YOU TO ADD YOUR PICS IN THE Erasmus corner!    I hope that you like it…that’s all Folks………!</vt:lpstr>
      <vt:lpstr>Riccardo bentivegna 2° c-CLASSICO i.i.s. « concetto marchesi» mascalucia-italy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  LOVE   PAINTING</dc:title>
  <dc:creator>Valeria Caruso</dc:creator>
  <cp:lastModifiedBy>Utente</cp:lastModifiedBy>
  <cp:revision>16</cp:revision>
  <dcterms:created xsi:type="dcterms:W3CDTF">2016-11-06T21:05:07Z</dcterms:created>
  <dcterms:modified xsi:type="dcterms:W3CDTF">2016-11-10T21:22:44Z</dcterms:modified>
</cp:coreProperties>
</file>