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e" initials="D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28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6-01T23:12:52.189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ECAB6-0BE9-458D-A15C-01F21A7CBE07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AD6C6-7869-4C49-9213-2665787343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720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2AD811-BF7F-42B8-96D1-AE9FD49DE357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1FA6491-3ACA-44BD-AAD0-68DE613C8416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570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D811-BF7F-42B8-96D1-AE9FD49DE357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6491-3ACA-44BD-AAD0-68DE613C84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081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D811-BF7F-42B8-96D1-AE9FD49DE357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6491-3ACA-44BD-AAD0-68DE613C8416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814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D811-BF7F-42B8-96D1-AE9FD49DE357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6491-3ACA-44BD-AAD0-68DE613C8416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899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D811-BF7F-42B8-96D1-AE9FD49DE357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6491-3ACA-44BD-AAD0-68DE613C84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7936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D811-BF7F-42B8-96D1-AE9FD49DE357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6491-3ACA-44BD-AAD0-68DE613C8416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561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D811-BF7F-42B8-96D1-AE9FD49DE357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6491-3ACA-44BD-AAD0-68DE613C8416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462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D811-BF7F-42B8-96D1-AE9FD49DE357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6491-3ACA-44BD-AAD0-68DE613C8416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014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D811-BF7F-42B8-96D1-AE9FD49DE357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6491-3ACA-44BD-AAD0-68DE613C8416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231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D811-BF7F-42B8-96D1-AE9FD49DE357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6491-3ACA-44BD-AAD0-68DE613C84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2799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D811-BF7F-42B8-96D1-AE9FD49DE357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6491-3ACA-44BD-AAD0-68DE613C8416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147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D811-BF7F-42B8-96D1-AE9FD49DE357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6491-3ACA-44BD-AAD0-68DE613C84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260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D811-BF7F-42B8-96D1-AE9FD49DE357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6491-3ACA-44BD-AAD0-68DE613C8416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176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D811-BF7F-42B8-96D1-AE9FD49DE357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6491-3ACA-44BD-AAD0-68DE613C8416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488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D811-BF7F-42B8-96D1-AE9FD49DE357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6491-3ACA-44BD-AAD0-68DE613C84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7153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D811-BF7F-42B8-96D1-AE9FD49DE357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6491-3ACA-44BD-AAD0-68DE613C8416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069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D811-BF7F-42B8-96D1-AE9FD49DE357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6491-3ACA-44BD-AAD0-68DE613C84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0666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2AD811-BF7F-42B8-96D1-AE9FD49DE357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1FA6491-3ACA-44BD-AAD0-68DE613C84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616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Trip to Romania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err="1"/>
              <a:t>Created</a:t>
            </a:r>
            <a:r>
              <a:rPr lang="it-IT" dirty="0"/>
              <a:t> by Giada Castorina</a:t>
            </a:r>
          </a:p>
        </p:txBody>
      </p:sp>
      <p:pic>
        <p:nvPicPr>
          <p:cNvPr id="4" name="MICHAEL JACKSON- Heal The Wor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666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5" y="681578"/>
            <a:ext cx="5341369" cy="354524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51" y="1351475"/>
            <a:ext cx="5468018" cy="410761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0286">
            <a:off x="943360" y="3729278"/>
            <a:ext cx="2148322" cy="246474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162">
            <a:off x="3960681" y="4180386"/>
            <a:ext cx="1455046" cy="198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715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1" y="628692"/>
            <a:ext cx="4147752" cy="275555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95" y="3551947"/>
            <a:ext cx="4220246" cy="263681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55" y="3235498"/>
            <a:ext cx="4666735" cy="295326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63" y="627340"/>
            <a:ext cx="4537984" cy="292460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214551" y="4238368"/>
            <a:ext cx="1742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Franklin Gothic Demi" panose="020B0703020102020204" pitchFamily="34" charset="0"/>
              </a:rPr>
              <a:t>Castelul</a:t>
            </a:r>
            <a:r>
              <a:rPr lang="it-IT" sz="2400" dirty="0">
                <a:latin typeface="Franklin Gothic Demi" panose="020B0703020102020204" pitchFamily="34" charset="0"/>
              </a:rPr>
              <a:t> </a:t>
            </a:r>
            <a:r>
              <a:rPr lang="it-IT" sz="2400" dirty="0" err="1">
                <a:latin typeface="Franklin Gothic Demi" panose="020B0703020102020204" pitchFamily="34" charset="0"/>
              </a:rPr>
              <a:t>Corvinilor</a:t>
            </a:r>
            <a:r>
              <a:rPr lang="it-IT" sz="2400" dirty="0">
                <a:latin typeface="Franklin Gothic Demi" panose="020B0703020102020204" pitchFamily="34" charset="0"/>
              </a:rPr>
              <a:t> Hunedoara</a:t>
            </a:r>
          </a:p>
        </p:txBody>
      </p:sp>
    </p:spTree>
    <p:extLst>
      <p:ext uri="{BB962C8B-B14F-4D97-AF65-F5344CB8AC3E}">
        <p14:creationId xmlns:p14="http://schemas.microsoft.com/office/powerpoint/2010/main" val="16271545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049">
            <a:off x="1176468" y="988543"/>
            <a:ext cx="3000116" cy="366995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160">
            <a:off x="5666861" y="1458098"/>
            <a:ext cx="5404793" cy="38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11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8084">
            <a:off x="5685388" y="1603712"/>
            <a:ext cx="5761435" cy="398195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0171">
            <a:off x="751148" y="3630188"/>
            <a:ext cx="3264223" cy="240338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32">
            <a:off x="646437" y="731580"/>
            <a:ext cx="5363605" cy="329672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326660" y="1005099"/>
            <a:ext cx="401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moments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3230484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1693">
            <a:off x="738025" y="864972"/>
            <a:ext cx="4367533" cy="260727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345" y="673442"/>
            <a:ext cx="4950941" cy="299033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0485">
            <a:off x="1463030" y="2718486"/>
            <a:ext cx="2402413" cy="324982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142" y="3297105"/>
            <a:ext cx="5198075" cy="295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933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71" y="797614"/>
            <a:ext cx="3330619" cy="528190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623" y="797614"/>
            <a:ext cx="3323968" cy="53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395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4" y="788086"/>
            <a:ext cx="5375190" cy="52197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92" y="788086"/>
            <a:ext cx="5325761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120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56" y="704337"/>
            <a:ext cx="2996854" cy="348460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60" y="704337"/>
            <a:ext cx="4791149" cy="531340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414">
            <a:off x="1986824" y="2762246"/>
            <a:ext cx="3120060" cy="323088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176584" y="1272746"/>
            <a:ext cx="1470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10 hours in the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airport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427707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4" y="605482"/>
            <a:ext cx="4730063" cy="568410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87" y="605482"/>
            <a:ext cx="4519999" cy="565939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597611" y="2496065"/>
            <a:ext cx="1198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go back home.</a:t>
            </a:r>
          </a:p>
        </p:txBody>
      </p:sp>
    </p:spTree>
    <p:extLst>
      <p:ext uri="{BB962C8B-B14F-4D97-AF65-F5344CB8AC3E}">
        <p14:creationId xmlns:p14="http://schemas.microsoft.com/office/powerpoint/2010/main" val="1765122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4" y="630196"/>
            <a:ext cx="6969211" cy="560996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007178" y="1606378"/>
            <a:ext cx="29161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had this wonderful opportunity to know us, even if for a few days, but it's been an amazing experience that I'll remember forever.  I wish you to realize your dreams.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8968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5" y="630195"/>
            <a:ext cx="4423719" cy="560310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053914" y="531339"/>
            <a:ext cx="6413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 was my first start in plane.. I was never left out Italy, and I was very excited.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816" y="2051222"/>
            <a:ext cx="6347254" cy="40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561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16" y="654907"/>
            <a:ext cx="2817341" cy="284205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223" y="840258"/>
            <a:ext cx="3535577" cy="438664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1" y="3632886"/>
            <a:ext cx="4695568" cy="26196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 rot="20520636">
            <a:off x="4298518" y="1101824"/>
            <a:ext cx="2219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Cooper Black" panose="0208090404030B020404" pitchFamily="18" charset="0"/>
              </a:rPr>
              <a:t>ARE </a:t>
            </a:r>
            <a:r>
              <a:rPr lang="it-IT" sz="3200" dirty="0" err="1">
                <a:latin typeface="Cooper Black" panose="0208090404030B020404" pitchFamily="18" charset="0"/>
              </a:rPr>
              <a:t>Y</a:t>
            </a:r>
            <a:r>
              <a:rPr lang="it-IT" sz="4800" dirty="0" err="1">
                <a:latin typeface="Cooper Black" panose="0208090404030B020404" pitchFamily="18" charset="0"/>
              </a:rPr>
              <a:t>o</a:t>
            </a:r>
            <a:r>
              <a:rPr lang="it-IT" sz="3200" dirty="0" err="1">
                <a:latin typeface="Cooper Black" panose="0208090404030B020404" pitchFamily="18" charset="0"/>
              </a:rPr>
              <a:t>U</a:t>
            </a:r>
            <a:r>
              <a:rPr lang="it-IT" sz="3200" dirty="0">
                <a:latin typeface="Cooper Black" panose="0208090404030B020404" pitchFamily="18" charset="0"/>
              </a:rPr>
              <a:t> READY?!</a:t>
            </a:r>
          </a:p>
        </p:txBody>
      </p:sp>
      <p:sp>
        <p:nvSpPr>
          <p:cNvPr id="6" name="CasellaDiTesto 5"/>
          <p:cNvSpPr txBox="1"/>
          <p:nvPr/>
        </p:nvSpPr>
        <p:spPr>
          <a:xfrm rot="20319432">
            <a:off x="5785795" y="4129916"/>
            <a:ext cx="1462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Cooper Black" panose="0208090404030B020404" pitchFamily="18" charset="0"/>
              </a:rPr>
              <a:t>GO!</a:t>
            </a:r>
          </a:p>
        </p:txBody>
      </p:sp>
    </p:spTree>
    <p:extLst>
      <p:ext uri="{BB962C8B-B14F-4D97-AF65-F5344CB8AC3E}">
        <p14:creationId xmlns:p14="http://schemas.microsoft.com/office/powerpoint/2010/main" val="19364781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87" y="680317"/>
            <a:ext cx="3966519" cy="285441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5" y="3678972"/>
            <a:ext cx="3618470" cy="241574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841">
            <a:off x="7774977" y="877329"/>
            <a:ext cx="3469674" cy="4114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040">
            <a:off x="6232384" y="3376558"/>
            <a:ext cx="3620531" cy="246362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186398" y="1024009"/>
            <a:ext cx="17670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777777"/>
                </a:solidFill>
                <a:latin typeface="arial" panose="020B0604020202020204" pitchFamily="34" charset="0"/>
              </a:rPr>
              <a:t/>
            </a:r>
            <a:br>
              <a:rPr lang="it-IT" dirty="0">
                <a:solidFill>
                  <a:srgbClr val="777777"/>
                </a:solidFill>
                <a:latin typeface="arial" panose="020B0604020202020204" pitchFamily="34" charset="0"/>
              </a:rPr>
            </a:br>
            <a:endParaRPr lang="it-IT" sz="2400" dirty="0">
              <a:solidFill>
                <a:srgbClr val="777777"/>
              </a:solidFill>
              <a:latin typeface="arial" panose="020B0604020202020204" pitchFamily="34" charset="0"/>
            </a:endParaRPr>
          </a:p>
          <a:p>
            <a:r>
              <a:rPr lang="it-IT" sz="2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it-IT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arrival</a:t>
            </a:r>
            <a:r>
              <a:rPr lang="it-IT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in Romania..</a:t>
            </a:r>
            <a:endParaRPr lang="it-IT" sz="2400" b="0" i="0" dirty="0">
              <a:solidFill>
                <a:srgbClr val="77777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0284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428">
            <a:off x="1164110" y="768629"/>
            <a:ext cx="3568528" cy="519587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0736">
            <a:off x="6925521" y="650793"/>
            <a:ext cx="4323657" cy="543786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958332" y="1865870"/>
            <a:ext cx="1578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Romanian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78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42" y="1406616"/>
            <a:ext cx="5075678" cy="38182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697" y="770302"/>
            <a:ext cx="5688226" cy="509098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88540" y="914400"/>
            <a:ext cx="4399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3263051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4884">
            <a:off x="864757" y="809817"/>
            <a:ext cx="4510269" cy="509168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137">
            <a:off x="6314301" y="826549"/>
            <a:ext cx="4374292" cy="423837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742" y="3969820"/>
            <a:ext cx="3262184" cy="224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600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08" y="1087393"/>
            <a:ext cx="2023934" cy="306447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711" y="939112"/>
            <a:ext cx="3789405" cy="274319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566" y="3212757"/>
            <a:ext cx="2505847" cy="300269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96" y="3719383"/>
            <a:ext cx="3555913" cy="249606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0660">
            <a:off x="2825807" y="1124464"/>
            <a:ext cx="3513180" cy="255784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18760" y="602853"/>
            <a:ext cx="380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places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24118911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200" y="691978"/>
            <a:ext cx="4149297" cy="542461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80" y="691977"/>
            <a:ext cx="5717061" cy="54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794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226</TotalTime>
  <Words>96</Words>
  <Application>Microsoft Office PowerPoint</Application>
  <PresentationFormat>Personalizzato</PresentationFormat>
  <Paragraphs>15</Paragraphs>
  <Slides>19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Organico</vt:lpstr>
      <vt:lpstr>Trip to Romania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Trip to romania</dc:title>
  <dc:creator>Davide</dc:creator>
  <cp:lastModifiedBy>Utente</cp:lastModifiedBy>
  <cp:revision>26</cp:revision>
  <dcterms:created xsi:type="dcterms:W3CDTF">2016-06-01T21:02:22Z</dcterms:created>
  <dcterms:modified xsi:type="dcterms:W3CDTF">2017-02-28T15:45:12Z</dcterms:modified>
</cp:coreProperties>
</file>